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76" r:id="rId2"/>
    <p:sldId id="275" r:id="rId3"/>
    <p:sldId id="278" r:id="rId4"/>
    <p:sldId id="285" r:id="rId5"/>
    <p:sldId id="286" r:id="rId6"/>
    <p:sldId id="283" r:id="rId7"/>
    <p:sldId id="282" r:id="rId8"/>
    <p:sldId id="287" r:id="rId9"/>
    <p:sldId id="288" r:id="rId10"/>
    <p:sldId id="281" r:id="rId11"/>
    <p:sldId id="284" r:id="rId12"/>
    <p:sldId id="289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66"/>
    <a:srgbClr val="5E4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1A1D7-D333-48B3-934A-A6915DB9974C}" v="1" dt="2022-01-11T13:10:23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3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2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7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1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2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3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3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7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1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2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5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5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5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5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6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6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1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1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sv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hlinkClick r:id="rId3" action="ppaction://hlinksldjump">
              <a:snd r:embed="rId4" name="click.wav"/>
            </a:hlinkClick>
            <a:extLst>
              <a:ext uri="{FF2B5EF4-FFF2-40B4-BE49-F238E27FC236}">
                <a16:creationId xmlns:a16="http://schemas.microsoft.com/office/drawing/2014/main" id="{6EB4D9AE-A918-4766-B24A-14BB92F73A03}"/>
              </a:ext>
            </a:extLst>
          </p:cNvPr>
          <p:cNvSpPr/>
          <p:nvPr/>
        </p:nvSpPr>
        <p:spPr>
          <a:xfrm>
            <a:off x="385056" y="5310620"/>
            <a:ext cx="1461489" cy="1335017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60 seconds</a:t>
            </a:r>
          </a:p>
        </p:txBody>
      </p:sp>
      <p:sp>
        <p:nvSpPr>
          <p:cNvPr id="7" name="Oval 6">
            <a:hlinkClick r:id="rId5" action="ppaction://hlinksldjump">
              <a:snd r:embed="rId4" name="click.wav"/>
            </a:hlinkClick>
            <a:extLst>
              <a:ext uri="{FF2B5EF4-FFF2-40B4-BE49-F238E27FC236}">
                <a16:creationId xmlns:a16="http://schemas.microsoft.com/office/drawing/2014/main" id="{851A219D-2CD4-486A-B0FA-2C6C9ADC348F}"/>
              </a:ext>
            </a:extLst>
          </p:cNvPr>
          <p:cNvSpPr/>
          <p:nvPr/>
        </p:nvSpPr>
        <p:spPr>
          <a:xfrm>
            <a:off x="2377004" y="5326984"/>
            <a:ext cx="1461489" cy="1335017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45 seconds</a:t>
            </a:r>
          </a:p>
        </p:txBody>
      </p:sp>
      <p:sp>
        <p:nvSpPr>
          <p:cNvPr id="8" name="Oval 7">
            <a:hlinkClick r:id="rId6" action="ppaction://hlinksldjump">
              <a:snd r:embed="rId4" name="click.wav"/>
            </a:hlinkClick>
            <a:extLst>
              <a:ext uri="{FF2B5EF4-FFF2-40B4-BE49-F238E27FC236}">
                <a16:creationId xmlns:a16="http://schemas.microsoft.com/office/drawing/2014/main" id="{4BFC8A10-4D37-437D-8161-3CE2E7A02A2F}"/>
              </a:ext>
            </a:extLst>
          </p:cNvPr>
          <p:cNvSpPr/>
          <p:nvPr/>
        </p:nvSpPr>
        <p:spPr>
          <a:xfrm>
            <a:off x="4368952" y="5326983"/>
            <a:ext cx="1461489" cy="133501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30 seconds</a:t>
            </a:r>
          </a:p>
        </p:txBody>
      </p:sp>
    </p:spTree>
    <p:extLst>
      <p:ext uri="{BB962C8B-B14F-4D97-AF65-F5344CB8AC3E}">
        <p14:creationId xmlns:p14="http://schemas.microsoft.com/office/powerpoint/2010/main" val="3261965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FCA6E0CD-3381-4F81-8E39-A32E32F222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4153CB6-D274-4ED9-BE04-B2F333DC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30 Seconds</a:t>
            </a:r>
          </a:p>
        </p:txBody>
      </p:sp>
      <p:pic>
        <p:nvPicPr>
          <p:cNvPr id="13" name="Graphic 12" descr="Alarm clock with solid fill">
            <a:extLst>
              <a:ext uri="{FF2B5EF4-FFF2-40B4-BE49-F238E27FC236}">
                <a16:creationId xmlns:a16="http://schemas.microsoft.com/office/drawing/2014/main" id="{4D32578B-E37C-4604-9536-D989E90BA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5196" y="-130228"/>
            <a:ext cx="6801883" cy="6801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BFFD2B-570B-494F-BCB0-F725EA77D7F3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18535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3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FCA6E0CD-3381-4F81-8E39-A32E32F222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4153CB6-D274-4ED9-BE04-B2F333DC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30 Seconds</a:t>
            </a:r>
          </a:p>
        </p:txBody>
      </p:sp>
      <p:pic>
        <p:nvPicPr>
          <p:cNvPr id="13" name="Graphic 12" descr="Alarm clock with solid fill">
            <a:extLst>
              <a:ext uri="{FF2B5EF4-FFF2-40B4-BE49-F238E27FC236}">
                <a16:creationId xmlns:a16="http://schemas.microsoft.com/office/drawing/2014/main" id="{4D32578B-E37C-4604-9536-D989E90BA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5196" y="-130228"/>
            <a:ext cx="6801883" cy="6801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BFFD2B-570B-494F-BCB0-F725EA77D7F3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179707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3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FCA6E0CD-3381-4F81-8E39-A32E32F222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4153CB6-D274-4ED9-BE04-B2F333DC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30 Seconds</a:t>
            </a:r>
          </a:p>
        </p:txBody>
      </p:sp>
      <p:pic>
        <p:nvPicPr>
          <p:cNvPr id="13" name="Graphic 12" descr="Alarm clock with solid fill">
            <a:extLst>
              <a:ext uri="{FF2B5EF4-FFF2-40B4-BE49-F238E27FC236}">
                <a16:creationId xmlns:a16="http://schemas.microsoft.com/office/drawing/2014/main" id="{4D32578B-E37C-4604-9536-D989E90BA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5196" y="-130228"/>
            <a:ext cx="6801883" cy="6801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BFFD2B-570B-494F-BCB0-F725EA77D7F3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336790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3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FCA6E0CD-3381-4F81-8E39-A32E32F222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4153CB6-D274-4ED9-BE04-B2F333DC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30 Seconds</a:t>
            </a:r>
          </a:p>
        </p:txBody>
      </p:sp>
      <p:pic>
        <p:nvPicPr>
          <p:cNvPr id="13" name="Graphic 12" descr="Alarm clock with solid fill">
            <a:extLst>
              <a:ext uri="{FF2B5EF4-FFF2-40B4-BE49-F238E27FC236}">
                <a16:creationId xmlns:a16="http://schemas.microsoft.com/office/drawing/2014/main" id="{4D32578B-E37C-4604-9536-D989E90BA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5196" y="-130228"/>
            <a:ext cx="6801883" cy="6801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BFFD2B-570B-494F-BCB0-F725EA77D7F3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35302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3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AC7BB0B2-AE9B-4A9E-BD3C-43845E737F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3A18BAB-615A-4663-BC30-B76C489B9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60 Seconds</a:t>
            </a:r>
          </a:p>
        </p:txBody>
      </p:sp>
      <p:pic>
        <p:nvPicPr>
          <p:cNvPr id="13" name="Graphic 12" descr="Alarm clock with solid fill">
            <a:extLst>
              <a:ext uri="{FF2B5EF4-FFF2-40B4-BE49-F238E27FC236}">
                <a16:creationId xmlns:a16="http://schemas.microsoft.com/office/drawing/2014/main" id="{46485F8C-8D47-4637-84C2-F8E2A4AB7A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20836" y="-130228"/>
            <a:ext cx="6801883" cy="6801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16D322-C8C1-41B0-9B18-AB993B9FEFF3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ADCAE8-42CA-4266-8F42-82618B12041B}"/>
              </a:ext>
            </a:extLst>
          </p:cNvPr>
          <p:cNvSpPr/>
          <p:nvPr/>
        </p:nvSpPr>
        <p:spPr>
          <a:xfrm>
            <a:off x="16613" y="0"/>
            <a:ext cx="12152560" cy="6858000"/>
          </a:xfrm>
          <a:prstGeom prst="rect">
            <a:avLst/>
          </a:prstGeom>
          <a:noFill/>
          <a:ln w="152400">
            <a:solidFill>
              <a:srgbClr val="5E4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AC7BB0B2-AE9B-4A9E-BD3C-43845E737F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3A18BAB-615A-4663-BC30-B76C489B9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60 Seconds</a:t>
            </a:r>
          </a:p>
        </p:txBody>
      </p:sp>
      <p:pic>
        <p:nvPicPr>
          <p:cNvPr id="13" name="Graphic 12" descr="Alarm clock with solid fill">
            <a:extLst>
              <a:ext uri="{FF2B5EF4-FFF2-40B4-BE49-F238E27FC236}">
                <a16:creationId xmlns:a16="http://schemas.microsoft.com/office/drawing/2014/main" id="{46485F8C-8D47-4637-84C2-F8E2A4AB7A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20836" y="-130228"/>
            <a:ext cx="6801883" cy="6801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16D322-C8C1-41B0-9B18-AB993B9FEFF3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ADCAE8-42CA-4266-8F42-82618B12041B}"/>
              </a:ext>
            </a:extLst>
          </p:cNvPr>
          <p:cNvSpPr/>
          <p:nvPr/>
        </p:nvSpPr>
        <p:spPr>
          <a:xfrm>
            <a:off x="16613" y="0"/>
            <a:ext cx="12152560" cy="6858000"/>
          </a:xfrm>
          <a:prstGeom prst="rect">
            <a:avLst/>
          </a:prstGeom>
          <a:noFill/>
          <a:ln w="152400">
            <a:solidFill>
              <a:srgbClr val="5E4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7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AC7BB0B2-AE9B-4A9E-BD3C-43845E737F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3A18BAB-615A-4663-BC30-B76C489B9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60 Seconds</a:t>
            </a:r>
          </a:p>
        </p:txBody>
      </p:sp>
      <p:pic>
        <p:nvPicPr>
          <p:cNvPr id="13" name="Graphic 12" descr="Alarm clock with solid fill">
            <a:extLst>
              <a:ext uri="{FF2B5EF4-FFF2-40B4-BE49-F238E27FC236}">
                <a16:creationId xmlns:a16="http://schemas.microsoft.com/office/drawing/2014/main" id="{46485F8C-8D47-4637-84C2-F8E2A4AB7A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20836" y="-130228"/>
            <a:ext cx="6801883" cy="6801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16D322-C8C1-41B0-9B18-AB993B9FEFF3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ADCAE8-42CA-4266-8F42-82618B12041B}"/>
              </a:ext>
            </a:extLst>
          </p:cNvPr>
          <p:cNvSpPr/>
          <p:nvPr/>
        </p:nvSpPr>
        <p:spPr>
          <a:xfrm>
            <a:off x="16613" y="0"/>
            <a:ext cx="12152560" cy="6858000"/>
          </a:xfrm>
          <a:prstGeom prst="rect">
            <a:avLst/>
          </a:prstGeom>
          <a:noFill/>
          <a:ln w="152400">
            <a:solidFill>
              <a:srgbClr val="5E4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1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AC7BB0B2-AE9B-4A9E-BD3C-43845E737F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3A18BAB-615A-4663-BC30-B76C489B9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60 Seconds</a:t>
            </a:r>
          </a:p>
        </p:txBody>
      </p:sp>
      <p:pic>
        <p:nvPicPr>
          <p:cNvPr id="13" name="Graphic 12" descr="Alarm clock with solid fill">
            <a:extLst>
              <a:ext uri="{FF2B5EF4-FFF2-40B4-BE49-F238E27FC236}">
                <a16:creationId xmlns:a16="http://schemas.microsoft.com/office/drawing/2014/main" id="{46485F8C-8D47-4637-84C2-F8E2A4AB7A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20836" y="-130228"/>
            <a:ext cx="6801883" cy="6801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16D322-C8C1-41B0-9B18-AB993B9FEFF3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ADCAE8-42CA-4266-8F42-82618B12041B}"/>
              </a:ext>
            </a:extLst>
          </p:cNvPr>
          <p:cNvSpPr/>
          <p:nvPr/>
        </p:nvSpPr>
        <p:spPr>
          <a:xfrm>
            <a:off x="16613" y="0"/>
            <a:ext cx="12152560" cy="6858000"/>
          </a:xfrm>
          <a:prstGeom prst="rect">
            <a:avLst/>
          </a:prstGeom>
          <a:noFill/>
          <a:ln w="152400">
            <a:solidFill>
              <a:srgbClr val="5E4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5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EADCAE8-42CA-4266-8F42-82618B12041B}"/>
              </a:ext>
            </a:extLst>
          </p:cNvPr>
          <p:cNvSpPr/>
          <p:nvPr/>
        </p:nvSpPr>
        <p:spPr>
          <a:xfrm>
            <a:off x="16613" y="0"/>
            <a:ext cx="12152560" cy="6858000"/>
          </a:xfrm>
          <a:prstGeom prst="rect">
            <a:avLst/>
          </a:prstGeom>
          <a:noFill/>
          <a:ln w="152400">
            <a:solidFill>
              <a:srgbClr val="5E4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Alarm clock with solid fill">
            <a:extLst>
              <a:ext uri="{FF2B5EF4-FFF2-40B4-BE49-F238E27FC236}">
                <a16:creationId xmlns:a16="http://schemas.microsoft.com/office/drawing/2014/main" id="{F274E8A5-50B9-4DEF-9C5F-7E75FF2790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5665932-81E6-484F-8B64-D0F07898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45 Seconds</a:t>
            </a:r>
          </a:p>
        </p:txBody>
      </p:sp>
      <p:pic>
        <p:nvPicPr>
          <p:cNvPr id="16" name="Graphic 15" descr="Alarm clock with solid fill">
            <a:extLst>
              <a:ext uri="{FF2B5EF4-FFF2-40B4-BE49-F238E27FC236}">
                <a16:creationId xmlns:a16="http://schemas.microsoft.com/office/drawing/2014/main" id="{117B896E-7067-4A83-A82B-F94F49C3BD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6047" y="-130228"/>
            <a:ext cx="6801883" cy="680188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3674053-68BE-40A8-AEDC-B52564E78338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111072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4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3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EADCAE8-42CA-4266-8F42-82618B12041B}"/>
              </a:ext>
            </a:extLst>
          </p:cNvPr>
          <p:cNvSpPr/>
          <p:nvPr/>
        </p:nvSpPr>
        <p:spPr>
          <a:xfrm>
            <a:off x="16613" y="0"/>
            <a:ext cx="12152560" cy="6858000"/>
          </a:xfrm>
          <a:prstGeom prst="rect">
            <a:avLst/>
          </a:prstGeom>
          <a:noFill/>
          <a:ln w="152400">
            <a:solidFill>
              <a:srgbClr val="5E4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Alarm clock with solid fill">
            <a:extLst>
              <a:ext uri="{FF2B5EF4-FFF2-40B4-BE49-F238E27FC236}">
                <a16:creationId xmlns:a16="http://schemas.microsoft.com/office/drawing/2014/main" id="{F274E8A5-50B9-4DEF-9C5F-7E75FF2790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5665932-81E6-484F-8B64-D0F07898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45 Seconds</a:t>
            </a:r>
          </a:p>
        </p:txBody>
      </p:sp>
      <p:pic>
        <p:nvPicPr>
          <p:cNvPr id="16" name="Graphic 15" descr="Alarm clock with solid fill">
            <a:extLst>
              <a:ext uri="{FF2B5EF4-FFF2-40B4-BE49-F238E27FC236}">
                <a16:creationId xmlns:a16="http://schemas.microsoft.com/office/drawing/2014/main" id="{117B896E-7067-4A83-A82B-F94F49C3BD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6047" y="-130228"/>
            <a:ext cx="6801883" cy="680188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3674053-68BE-40A8-AEDC-B52564E78338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161606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4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3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EADCAE8-42CA-4266-8F42-82618B12041B}"/>
              </a:ext>
            </a:extLst>
          </p:cNvPr>
          <p:cNvSpPr/>
          <p:nvPr/>
        </p:nvSpPr>
        <p:spPr>
          <a:xfrm>
            <a:off x="16613" y="0"/>
            <a:ext cx="12152560" cy="6858000"/>
          </a:xfrm>
          <a:prstGeom prst="rect">
            <a:avLst/>
          </a:prstGeom>
          <a:noFill/>
          <a:ln w="152400">
            <a:solidFill>
              <a:srgbClr val="5E4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Alarm clock with solid fill">
            <a:extLst>
              <a:ext uri="{FF2B5EF4-FFF2-40B4-BE49-F238E27FC236}">
                <a16:creationId xmlns:a16="http://schemas.microsoft.com/office/drawing/2014/main" id="{F274E8A5-50B9-4DEF-9C5F-7E75FF2790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5665932-81E6-484F-8B64-D0F07898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45 Seconds</a:t>
            </a:r>
          </a:p>
        </p:txBody>
      </p:sp>
      <p:pic>
        <p:nvPicPr>
          <p:cNvPr id="16" name="Graphic 15" descr="Alarm clock with solid fill">
            <a:extLst>
              <a:ext uri="{FF2B5EF4-FFF2-40B4-BE49-F238E27FC236}">
                <a16:creationId xmlns:a16="http://schemas.microsoft.com/office/drawing/2014/main" id="{117B896E-7067-4A83-A82B-F94F49C3BD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6047" y="-130228"/>
            <a:ext cx="6801883" cy="680188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3674053-68BE-40A8-AEDC-B52564E78338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286865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4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3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EADCAE8-42CA-4266-8F42-82618B12041B}"/>
              </a:ext>
            </a:extLst>
          </p:cNvPr>
          <p:cNvSpPr/>
          <p:nvPr/>
        </p:nvSpPr>
        <p:spPr>
          <a:xfrm>
            <a:off x="16613" y="0"/>
            <a:ext cx="12152560" cy="6858000"/>
          </a:xfrm>
          <a:prstGeom prst="rect">
            <a:avLst/>
          </a:prstGeom>
          <a:noFill/>
          <a:ln w="152400">
            <a:solidFill>
              <a:srgbClr val="5E4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Alarm clock with solid fill">
            <a:extLst>
              <a:ext uri="{FF2B5EF4-FFF2-40B4-BE49-F238E27FC236}">
                <a16:creationId xmlns:a16="http://schemas.microsoft.com/office/drawing/2014/main" id="{F274E8A5-50B9-4DEF-9C5F-7E75FF2790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0836" y="-130227"/>
            <a:ext cx="6801883" cy="680188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5665932-81E6-484F-8B64-D0F07898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65515"/>
            <a:ext cx="10722932" cy="1325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45 Seconds</a:t>
            </a:r>
          </a:p>
        </p:txBody>
      </p:sp>
      <p:pic>
        <p:nvPicPr>
          <p:cNvPr id="16" name="Graphic 15" descr="Alarm clock with solid fill">
            <a:extLst>
              <a:ext uri="{FF2B5EF4-FFF2-40B4-BE49-F238E27FC236}">
                <a16:creationId xmlns:a16="http://schemas.microsoft.com/office/drawing/2014/main" id="{117B896E-7067-4A83-A82B-F94F49C3BD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6047" y="-130228"/>
            <a:ext cx="6801883" cy="680188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3674053-68BE-40A8-AEDC-B52564E78338}"/>
              </a:ext>
            </a:extLst>
          </p:cNvPr>
          <p:cNvSpPr/>
          <p:nvPr/>
        </p:nvSpPr>
        <p:spPr>
          <a:xfrm>
            <a:off x="4496218" y="5869155"/>
            <a:ext cx="3725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307900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4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300"/>
                            </p:stCondLst>
                            <p:childTnLst>
                              <p:par>
                                <p:cTn id="9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66</Words>
  <Application>Microsoft Office PowerPoint</Application>
  <PresentationFormat>Widescreen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Avenir Next LT Pro</vt:lpstr>
      <vt:lpstr>Calibri</vt:lpstr>
      <vt:lpstr>Posterama</vt:lpstr>
      <vt:lpstr>SineVTI</vt:lpstr>
      <vt:lpstr>PowerPoint Presentation</vt:lpstr>
      <vt:lpstr>60 Seconds</vt:lpstr>
      <vt:lpstr>60 Seconds</vt:lpstr>
      <vt:lpstr>60 Seconds</vt:lpstr>
      <vt:lpstr>60 Seconds</vt:lpstr>
      <vt:lpstr>45 Seconds</vt:lpstr>
      <vt:lpstr>45 Seconds</vt:lpstr>
      <vt:lpstr>45 Seconds</vt:lpstr>
      <vt:lpstr>45 Seconds</vt:lpstr>
      <vt:lpstr>30 Seconds</vt:lpstr>
      <vt:lpstr>30 Seconds</vt:lpstr>
      <vt:lpstr>30 Seconds</vt:lpstr>
      <vt:lpstr>30 Seconds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Timer</dc:title>
  <dc:creator>Julia T</dc:creator>
  <cp:lastModifiedBy>Julia T</cp:lastModifiedBy>
  <cp:revision>2</cp:revision>
  <dcterms:created xsi:type="dcterms:W3CDTF">2021-11-17T14:31:10Z</dcterms:created>
  <dcterms:modified xsi:type="dcterms:W3CDTF">2022-01-11T13:10:24Z</dcterms:modified>
</cp:coreProperties>
</file>