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320" r:id="rId3"/>
    <p:sldId id="305" r:id="rId4"/>
    <p:sldId id="301" r:id="rId5"/>
    <p:sldId id="293" r:id="rId6"/>
    <p:sldId id="308" r:id="rId7"/>
    <p:sldId id="300" r:id="rId8"/>
    <p:sldId id="304" r:id="rId9"/>
    <p:sldId id="299" r:id="rId10"/>
    <p:sldId id="311" r:id="rId11"/>
    <p:sldId id="312" r:id="rId12"/>
    <p:sldId id="310" r:id="rId13"/>
    <p:sldId id="319" r:id="rId14"/>
    <p:sldId id="302" r:id="rId15"/>
    <p:sldId id="306" r:id="rId16"/>
    <p:sldId id="276" r:id="rId17"/>
    <p:sldId id="287" r:id="rId18"/>
    <p:sldId id="290" r:id="rId19"/>
    <p:sldId id="294" r:id="rId20"/>
    <p:sldId id="303" r:id="rId21"/>
    <p:sldId id="307" r:id="rId22"/>
    <p:sldId id="284" r:id="rId23"/>
    <p:sldId id="285" r:id="rId24"/>
    <p:sldId id="295" r:id="rId25"/>
    <p:sldId id="296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D1ECEF"/>
    <a:srgbClr val="49AF0A"/>
    <a:srgbClr val="D5EFFC"/>
    <a:srgbClr val="52B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2151F-58F9-40A3-9685-2D3697FFD699}" v="70" dt="2022-02-07T04:13:25.830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77" d="100"/>
          <a:sy n="77" d="100"/>
        </p:scale>
        <p:origin x="77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T" userId="8947ae2d8fa624c7" providerId="LiveId" clId="{7342151F-58F9-40A3-9685-2D3697FFD699}"/>
    <pc:docChg chg="undo custSel addSld delSld modSld sldOrd modMainMaster">
      <pc:chgData name="Julia T" userId="8947ae2d8fa624c7" providerId="LiveId" clId="{7342151F-58F9-40A3-9685-2D3697FFD699}" dt="2022-02-07T04:13:36.510" v="1409" actId="47"/>
      <pc:docMkLst>
        <pc:docMk/>
      </pc:docMkLst>
      <pc:sldChg chg="addSp delSp modSp mod setBg modClrScheme chgLayout">
        <pc:chgData name="Julia T" userId="8947ae2d8fa624c7" providerId="LiveId" clId="{7342151F-58F9-40A3-9685-2D3697FFD699}" dt="2022-02-07T03:53:47.637" v="1307"/>
        <pc:sldMkLst>
          <pc:docMk/>
          <pc:sldMk cId="1349426459" sldId="267"/>
        </pc:sldMkLst>
        <pc:spChg chg="del">
          <ac:chgData name="Julia T" userId="8947ae2d8fa624c7" providerId="LiveId" clId="{7342151F-58F9-40A3-9685-2D3697FFD699}" dt="2022-02-07T03:50:20.439" v="1284" actId="478"/>
          <ac:spMkLst>
            <pc:docMk/>
            <pc:sldMk cId="1349426459" sldId="267"/>
            <ac:spMk id="2" creationId="{00000000-0000-0000-0000-000000000000}"/>
          </ac:spMkLst>
        </pc:spChg>
        <pc:spChg chg="del">
          <ac:chgData name="Julia T" userId="8947ae2d8fa624c7" providerId="LiveId" clId="{7342151F-58F9-40A3-9685-2D3697FFD699}" dt="2022-02-07T03:50:20.439" v="1284" actId="478"/>
          <ac:spMkLst>
            <pc:docMk/>
            <pc:sldMk cId="1349426459" sldId="267"/>
            <ac:spMk id="3" creationId="{00000000-0000-0000-0000-000000000000}"/>
          </ac:spMkLst>
        </pc:spChg>
        <pc:spChg chg="del">
          <ac:chgData name="Julia T" userId="8947ae2d8fa624c7" providerId="LiveId" clId="{7342151F-58F9-40A3-9685-2D3697FFD699}" dt="2022-02-07T03:50:20.439" v="1284" actId="478"/>
          <ac:spMkLst>
            <pc:docMk/>
            <pc:sldMk cId="1349426459" sldId="267"/>
            <ac:spMk id="4" creationId="{A8BC4B65-9A4F-4CDE-A086-A94574D265DF}"/>
          </ac:spMkLst>
        </pc:spChg>
        <pc:spChg chg="add del mod">
          <ac:chgData name="Julia T" userId="8947ae2d8fa624c7" providerId="LiveId" clId="{7342151F-58F9-40A3-9685-2D3697FFD699}" dt="2022-02-07T03:50:23.678" v="1285" actId="478"/>
          <ac:spMkLst>
            <pc:docMk/>
            <pc:sldMk cId="1349426459" sldId="267"/>
            <ac:spMk id="7" creationId="{8F21B572-258E-4112-8A7B-59147396CC8F}"/>
          </ac:spMkLst>
        </pc:spChg>
        <pc:spChg chg="add del mod">
          <ac:chgData name="Julia T" userId="8947ae2d8fa624c7" providerId="LiveId" clId="{7342151F-58F9-40A3-9685-2D3697FFD699}" dt="2022-02-07T03:50:24.933" v="1286" actId="478"/>
          <ac:spMkLst>
            <pc:docMk/>
            <pc:sldMk cId="1349426459" sldId="267"/>
            <ac:spMk id="9" creationId="{9585BD72-7C95-4B6B-B231-E958C3FBB3E9}"/>
          </ac:spMkLst>
        </pc:spChg>
        <pc:spChg chg="add del mod">
          <ac:chgData name="Julia T" userId="8947ae2d8fa624c7" providerId="LiveId" clId="{7342151F-58F9-40A3-9685-2D3697FFD699}" dt="2022-02-07T03:50:29.123" v="1287" actId="478"/>
          <ac:spMkLst>
            <pc:docMk/>
            <pc:sldMk cId="1349426459" sldId="267"/>
            <ac:spMk id="13" creationId="{F388A6B5-95CA-4265-B619-A0C74D52F881}"/>
          </ac:spMkLst>
        </pc:spChg>
        <pc:picChg chg="add del mod">
          <ac:chgData name="Julia T" userId="8947ae2d8fa624c7" providerId="LiveId" clId="{7342151F-58F9-40A3-9685-2D3697FFD699}" dt="2022-02-07T03:50:20.439" v="1284" actId="478"/>
          <ac:picMkLst>
            <pc:docMk/>
            <pc:sldMk cId="1349426459" sldId="267"/>
            <ac:picMk id="6" creationId="{654D29F3-A25F-4CCD-AB0F-0A3BCD12FDFB}"/>
          </ac:picMkLst>
        </pc:picChg>
        <pc:picChg chg="del">
          <ac:chgData name="Julia T" userId="8947ae2d8fa624c7" providerId="LiveId" clId="{7342151F-58F9-40A3-9685-2D3697FFD699}" dt="2022-02-07T03:50:20.439" v="1284" actId="478"/>
          <ac:picMkLst>
            <pc:docMk/>
            <pc:sldMk cId="1349426459" sldId="267"/>
            <ac:picMk id="10" creationId="{00000000-0000-0000-0000-000000000000}"/>
          </ac:picMkLst>
        </pc:picChg>
        <pc:picChg chg="del">
          <ac:chgData name="Julia T" userId="8947ae2d8fa624c7" providerId="LiveId" clId="{7342151F-58F9-40A3-9685-2D3697FFD699}" dt="2022-02-07T03:50:20.439" v="1284" actId="478"/>
          <ac:picMkLst>
            <pc:docMk/>
            <pc:sldMk cId="1349426459" sldId="267"/>
            <ac:picMk id="12" creationId="{DAC35F59-A294-44D9-B0D6-66C6A080FAEE}"/>
          </ac:picMkLst>
        </pc:picChg>
        <pc:picChg chg="del">
          <ac:chgData name="Julia T" userId="8947ae2d8fa624c7" providerId="LiveId" clId="{7342151F-58F9-40A3-9685-2D3697FFD699}" dt="2022-02-07T03:50:20.439" v="1284" actId="478"/>
          <ac:picMkLst>
            <pc:docMk/>
            <pc:sldMk cId="1349426459" sldId="267"/>
            <ac:picMk id="14" creationId="{22F651C2-490E-4850-A311-811CB9653C29}"/>
          </ac:picMkLst>
        </pc:picChg>
      </pc:sldChg>
      <pc:sldChg chg="addSp delSp modSp mod setBg modClrScheme chgLayout">
        <pc:chgData name="Julia T" userId="8947ae2d8fa624c7" providerId="LiveId" clId="{7342151F-58F9-40A3-9685-2D3697FFD699}" dt="2022-02-07T03:57:44.321" v="1334"/>
        <pc:sldMkLst>
          <pc:docMk/>
          <pc:sldMk cId="1951324169" sldId="293"/>
        </pc:sldMkLst>
        <pc:spChg chg="add del mod">
          <ac:chgData name="Julia T" userId="8947ae2d8fa624c7" providerId="LiveId" clId="{7342151F-58F9-40A3-9685-2D3697FFD699}" dt="2022-02-07T03:57:33.845" v="1331" actId="700"/>
          <ac:spMkLst>
            <pc:docMk/>
            <pc:sldMk cId="1951324169" sldId="293"/>
            <ac:spMk id="3" creationId="{33632191-AFCF-45F7-A85C-FFD8FD2590D7}"/>
          </ac:spMkLst>
        </pc:spChg>
        <pc:spChg chg="del">
          <ac:chgData name="Julia T" userId="8947ae2d8fa624c7" providerId="LiveId" clId="{7342151F-58F9-40A3-9685-2D3697FFD699}" dt="2022-02-07T03:57:28.137" v="1330" actId="478"/>
          <ac:spMkLst>
            <pc:docMk/>
            <pc:sldMk cId="1951324169" sldId="293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7:25.677" v="1329" actId="478"/>
          <ac:spMkLst>
            <pc:docMk/>
            <pc:sldMk cId="1951324169" sldId="293"/>
            <ac:spMk id="7" creationId="{A1BE728A-DE22-4360-A969-72517A232EFC}"/>
          </ac:spMkLst>
        </pc:spChg>
        <pc:graphicFrameChg chg="del">
          <ac:chgData name="Julia T" userId="8947ae2d8fa624c7" providerId="LiveId" clId="{7342151F-58F9-40A3-9685-2D3697FFD699}" dt="2022-02-07T03:57:28.137" v="1330" actId="478"/>
          <ac:graphicFrameMkLst>
            <pc:docMk/>
            <pc:sldMk cId="1951324169" sldId="293"/>
            <ac:graphicFrameMk id="15" creationId="{DC68AC32-C5E0-480B-85BA-14D581C1C5C0}"/>
          </ac:graphicFrameMkLst>
        </pc:graphicFrameChg>
        <pc:picChg chg="del">
          <ac:chgData name="Julia T" userId="8947ae2d8fa624c7" providerId="LiveId" clId="{7342151F-58F9-40A3-9685-2D3697FFD699}" dt="2022-02-07T03:57:28.137" v="1330" actId="478"/>
          <ac:picMkLst>
            <pc:docMk/>
            <pc:sldMk cId="1951324169" sldId="293"/>
            <ac:picMk id="19" creationId="{FC5C4E74-B807-44A4-AECB-3F4FE9117E10}"/>
          </ac:picMkLst>
        </pc:picChg>
      </pc:sldChg>
      <pc:sldChg chg="del">
        <pc:chgData name="Julia T" userId="8947ae2d8fa624c7" providerId="LiveId" clId="{7342151F-58F9-40A3-9685-2D3697FFD699}" dt="2022-02-07T01:53:31.825" v="2" actId="2696"/>
        <pc:sldMkLst>
          <pc:docMk/>
          <pc:sldMk cId="1359329499" sldId="298"/>
        </pc:sldMkLst>
      </pc:sldChg>
      <pc:sldChg chg="modAnim">
        <pc:chgData name="Julia T" userId="8947ae2d8fa624c7" providerId="LiveId" clId="{7342151F-58F9-40A3-9685-2D3697FFD699}" dt="2022-02-07T01:47:40.162" v="1"/>
        <pc:sldMkLst>
          <pc:docMk/>
          <pc:sldMk cId="2788064671" sldId="299"/>
        </pc:sldMkLst>
      </pc:sldChg>
      <pc:sldChg chg="delSp modSp mod setBg modClrScheme chgLayout">
        <pc:chgData name="Julia T" userId="8947ae2d8fa624c7" providerId="LiveId" clId="{7342151F-58F9-40A3-9685-2D3697FFD699}" dt="2022-02-07T03:57:10.762" v="1328"/>
        <pc:sldMkLst>
          <pc:docMk/>
          <pc:sldMk cId="162750334" sldId="301"/>
        </pc:sldMkLst>
        <pc:spChg chg="del mod ord">
          <ac:chgData name="Julia T" userId="8947ae2d8fa624c7" providerId="LiveId" clId="{7342151F-58F9-40A3-9685-2D3697FFD699}" dt="2022-02-07T03:56:49.155" v="1325" actId="478"/>
          <ac:spMkLst>
            <pc:docMk/>
            <pc:sldMk cId="162750334" sldId="301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6:47.148" v="1324" actId="478"/>
          <ac:spMkLst>
            <pc:docMk/>
            <pc:sldMk cId="162750334" sldId="301"/>
            <ac:spMk id="7" creationId="{A1BE728A-DE22-4360-A969-72517A232EFC}"/>
          </ac:spMkLst>
        </pc:spChg>
      </pc:sldChg>
      <pc:sldChg chg="addSp delSp modSp mod setBg modClrScheme chgLayout">
        <pc:chgData name="Julia T" userId="8947ae2d8fa624c7" providerId="LiveId" clId="{7342151F-58F9-40A3-9685-2D3697FFD699}" dt="2022-02-07T03:58:17.428" v="1339"/>
        <pc:sldMkLst>
          <pc:docMk/>
          <pc:sldMk cId="2581376376" sldId="302"/>
        </pc:sldMkLst>
        <pc:spChg chg="add del mod">
          <ac:chgData name="Julia T" userId="8947ae2d8fa624c7" providerId="LiveId" clId="{7342151F-58F9-40A3-9685-2D3697FFD699}" dt="2022-02-07T03:58:03.694" v="1336" actId="700"/>
          <ac:spMkLst>
            <pc:docMk/>
            <pc:sldMk cId="2581376376" sldId="302"/>
            <ac:spMk id="3" creationId="{75F70C40-4B9A-44DD-A64C-D4F9E535A89E}"/>
          </ac:spMkLst>
        </pc:spChg>
        <pc:spChg chg="del mod">
          <ac:chgData name="Julia T" userId="8947ae2d8fa624c7" providerId="LiveId" clId="{7342151F-58F9-40A3-9685-2D3697FFD699}" dt="2022-02-07T03:57:56.794" v="1335" actId="478"/>
          <ac:spMkLst>
            <pc:docMk/>
            <pc:sldMk cId="2581376376" sldId="302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7:56.794" v="1335" actId="478"/>
          <ac:spMkLst>
            <pc:docMk/>
            <pc:sldMk cId="2581376376" sldId="302"/>
            <ac:spMk id="7" creationId="{A1BE728A-DE22-4360-A969-72517A232EFC}"/>
          </ac:spMkLst>
        </pc:spChg>
      </pc:sldChg>
      <pc:sldChg chg="addSp delSp modSp mod setBg modClrScheme chgLayout">
        <pc:chgData name="Julia T" userId="8947ae2d8fa624c7" providerId="LiveId" clId="{7342151F-58F9-40A3-9685-2D3697FFD699}" dt="2022-02-07T03:59:43.563" v="1349"/>
        <pc:sldMkLst>
          <pc:docMk/>
          <pc:sldMk cId="440681654" sldId="303"/>
        </pc:sldMkLst>
        <pc:spChg chg="add del mod">
          <ac:chgData name="Julia T" userId="8947ae2d8fa624c7" providerId="LiveId" clId="{7342151F-58F9-40A3-9685-2D3697FFD699}" dt="2022-02-07T03:59:22.741" v="1346" actId="700"/>
          <ac:spMkLst>
            <pc:docMk/>
            <pc:sldMk cId="440681654" sldId="303"/>
            <ac:spMk id="3" creationId="{910E724D-7A96-454D-A8A8-E3C76D9DF333}"/>
          </ac:spMkLst>
        </pc:spChg>
        <pc:spChg chg="del mod">
          <ac:chgData name="Julia T" userId="8947ae2d8fa624c7" providerId="LiveId" clId="{7342151F-58F9-40A3-9685-2D3697FFD699}" dt="2022-02-07T03:59:17.983" v="1345" actId="478"/>
          <ac:spMkLst>
            <pc:docMk/>
            <pc:sldMk cId="440681654" sldId="303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9:17.983" v="1345" actId="478"/>
          <ac:spMkLst>
            <pc:docMk/>
            <pc:sldMk cId="440681654" sldId="303"/>
            <ac:spMk id="7" creationId="{A1BE728A-DE22-4360-A969-72517A232EFC}"/>
          </ac:spMkLst>
        </pc:spChg>
      </pc:sldChg>
      <pc:sldChg chg="ord">
        <pc:chgData name="Julia T" userId="8947ae2d8fa624c7" providerId="LiveId" clId="{7342151F-58F9-40A3-9685-2D3697FFD699}" dt="2022-02-07T01:53:46.864" v="5"/>
        <pc:sldMkLst>
          <pc:docMk/>
          <pc:sldMk cId="2489360186" sldId="304"/>
        </pc:sldMkLst>
      </pc:sldChg>
      <pc:sldChg chg="addSp delSp modSp mod setBg modClrScheme chgLayout">
        <pc:chgData name="Julia T" userId="8947ae2d8fa624c7" providerId="LiveId" clId="{7342151F-58F9-40A3-9685-2D3697FFD699}" dt="2022-02-07T03:56:29.590" v="1322"/>
        <pc:sldMkLst>
          <pc:docMk/>
          <pc:sldMk cId="115497119" sldId="305"/>
        </pc:sldMkLst>
        <pc:spChg chg="add del">
          <ac:chgData name="Julia T" userId="8947ae2d8fa624c7" providerId="LiveId" clId="{7342151F-58F9-40A3-9685-2D3697FFD699}" dt="2022-02-07T03:55:50.592" v="1316" actId="478"/>
          <ac:spMkLst>
            <pc:docMk/>
            <pc:sldMk cId="115497119" sldId="305"/>
            <ac:spMk id="2" creationId="{CFF75005-9FEF-43E4-8452-3243A26181F2}"/>
          </ac:spMkLst>
        </pc:spChg>
        <pc:spChg chg="add del mod">
          <ac:chgData name="Julia T" userId="8947ae2d8fa624c7" providerId="LiveId" clId="{7342151F-58F9-40A3-9685-2D3697FFD699}" dt="2022-02-07T03:54:31.645" v="1315" actId="478"/>
          <ac:spMkLst>
            <pc:docMk/>
            <pc:sldMk cId="115497119" sldId="305"/>
            <ac:spMk id="4" creationId="{AAEBEBB1-B9F3-49A0-8BDA-23BBB02FC48C}"/>
          </ac:spMkLst>
        </pc:spChg>
        <pc:spChg chg="del">
          <ac:chgData name="Julia T" userId="8947ae2d8fa624c7" providerId="LiveId" clId="{7342151F-58F9-40A3-9685-2D3697FFD699}" dt="2022-02-07T01:54:41.749" v="10" actId="478"/>
          <ac:spMkLst>
            <pc:docMk/>
            <pc:sldMk cId="115497119" sldId="305"/>
            <ac:spMk id="5" creationId="{10A6E788-0061-436E-981C-2CE94CC12B96}"/>
          </ac:spMkLst>
        </pc:spChg>
        <pc:spChg chg="mod">
          <ac:chgData name="Julia T" userId="8947ae2d8fa624c7" providerId="LiveId" clId="{7342151F-58F9-40A3-9685-2D3697FFD699}" dt="2022-02-07T03:24:31.582" v="1244" actId="12788"/>
          <ac:spMkLst>
            <pc:docMk/>
            <pc:sldMk cId="115497119" sldId="305"/>
            <ac:spMk id="6" creationId="{6D510B31-BDAF-4A0C-9980-156163896B4C}"/>
          </ac:spMkLst>
        </pc:spChg>
        <pc:spChg chg="mod">
          <ac:chgData name="Julia T" userId="8947ae2d8fa624c7" providerId="LiveId" clId="{7342151F-58F9-40A3-9685-2D3697FFD699}" dt="2022-02-07T03:24:31.582" v="1244" actId="12788"/>
          <ac:spMkLst>
            <pc:docMk/>
            <pc:sldMk cId="115497119" sldId="305"/>
            <ac:spMk id="7" creationId="{5DAEFE86-E5CB-4A23-91AA-6273B96A7FBA}"/>
          </ac:spMkLst>
        </pc:spChg>
        <pc:spChg chg="mod">
          <ac:chgData name="Julia T" userId="8947ae2d8fa624c7" providerId="LiveId" clId="{7342151F-58F9-40A3-9685-2D3697FFD699}" dt="2022-02-07T03:24:31.582" v="1244" actId="12788"/>
          <ac:spMkLst>
            <pc:docMk/>
            <pc:sldMk cId="115497119" sldId="305"/>
            <ac:spMk id="8" creationId="{0696D7D9-CA5F-4025-AA6B-8F07CA7297A2}"/>
          </ac:spMkLst>
        </pc:spChg>
        <pc:spChg chg="del mod">
          <ac:chgData name="Julia T" userId="8947ae2d8fa624c7" providerId="LiveId" clId="{7342151F-58F9-40A3-9685-2D3697FFD699}" dt="2022-02-07T03:55:52.581" v="1317" actId="478"/>
          <ac:spMkLst>
            <pc:docMk/>
            <pc:sldMk cId="115497119" sldId="305"/>
            <ac:spMk id="9" creationId="{3461F5A6-36F7-407A-9F74-8E239CB59A16}"/>
          </ac:spMkLst>
        </pc:spChg>
        <pc:spChg chg="add del mod">
          <ac:chgData name="Julia T" userId="8947ae2d8fa624c7" providerId="LiveId" clId="{7342151F-58F9-40A3-9685-2D3697FFD699}" dt="2022-02-07T03:55:55.685" v="1318" actId="478"/>
          <ac:spMkLst>
            <pc:docMk/>
            <pc:sldMk cId="115497119" sldId="305"/>
            <ac:spMk id="10" creationId="{FA0BDE85-BC77-4BD4-B5C8-A0C599695788}"/>
          </ac:spMkLst>
        </pc:spChg>
      </pc:sldChg>
      <pc:sldChg chg="addSp delSp modSp mod setBg modClrScheme chgLayout">
        <pc:chgData name="Julia T" userId="8947ae2d8fa624c7" providerId="LiveId" clId="{7342151F-58F9-40A3-9685-2D3697FFD699}" dt="2022-02-07T03:58:46.975" v="1344"/>
        <pc:sldMkLst>
          <pc:docMk/>
          <pc:sldMk cId="2379488725" sldId="306"/>
        </pc:sldMkLst>
        <pc:spChg chg="add del mod">
          <ac:chgData name="Julia T" userId="8947ae2d8fa624c7" providerId="LiveId" clId="{7342151F-58F9-40A3-9685-2D3697FFD699}" dt="2022-02-07T03:58:32.775" v="1341" actId="700"/>
          <ac:spMkLst>
            <pc:docMk/>
            <pc:sldMk cId="2379488725" sldId="306"/>
            <ac:spMk id="3" creationId="{119ADA16-D62D-434C-BBE1-4190D48C7506}"/>
          </ac:spMkLst>
        </pc:spChg>
        <pc:spChg chg="del">
          <ac:chgData name="Julia T" userId="8947ae2d8fa624c7" providerId="LiveId" clId="{7342151F-58F9-40A3-9685-2D3697FFD699}" dt="2022-02-07T03:58:27.795" v="1340" actId="478"/>
          <ac:spMkLst>
            <pc:docMk/>
            <pc:sldMk cId="2379488725" sldId="306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8:27.795" v="1340" actId="478"/>
          <ac:spMkLst>
            <pc:docMk/>
            <pc:sldMk cId="2379488725" sldId="306"/>
            <ac:spMk id="7" creationId="{A1BE728A-DE22-4360-A969-72517A232EFC}"/>
          </ac:spMkLst>
        </pc:spChg>
        <pc:graphicFrameChg chg="del">
          <ac:chgData name="Julia T" userId="8947ae2d8fa624c7" providerId="LiveId" clId="{7342151F-58F9-40A3-9685-2D3697FFD699}" dt="2022-02-07T03:58:27.795" v="1340" actId="478"/>
          <ac:graphicFrameMkLst>
            <pc:docMk/>
            <pc:sldMk cId="2379488725" sldId="306"/>
            <ac:graphicFrameMk id="15" creationId="{DC68AC32-C5E0-480B-85BA-14D581C1C5C0}"/>
          </ac:graphicFrameMkLst>
        </pc:graphicFrameChg>
        <pc:picChg chg="del">
          <ac:chgData name="Julia T" userId="8947ae2d8fa624c7" providerId="LiveId" clId="{7342151F-58F9-40A3-9685-2D3697FFD699}" dt="2022-02-07T03:58:27.795" v="1340" actId="478"/>
          <ac:picMkLst>
            <pc:docMk/>
            <pc:sldMk cId="2379488725" sldId="306"/>
            <ac:picMk id="19" creationId="{FC5C4E74-B807-44A4-AECB-3F4FE9117E10}"/>
          </ac:picMkLst>
        </pc:picChg>
      </pc:sldChg>
      <pc:sldChg chg="addSp delSp modSp mod setBg modClrScheme chgLayout">
        <pc:chgData name="Julia T" userId="8947ae2d8fa624c7" providerId="LiveId" clId="{7342151F-58F9-40A3-9685-2D3697FFD699}" dt="2022-02-07T04:00:07.420" v="1354"/>
        <pc:sldMkLst>
          <pc:docMk/>
          <pc:sldMk cId="1200751185" sldId="307"/>
        </pc:sldMkLst>
        <pc:spChg chg="add del mod">
          <ac:chgData name="Julia T" userId="8947ae2d8fa624c7" providerId="LiveId" clId="{7342151F-58F9-40A3-9685-2D3697FFD699}" dt="2022-02-07T03:59:56.389" v="1351" actId="700"/>
          <ac:spMkLst>
            <pc:docMk/>
            <pc:sldMk cId="1200751185" sldId="307"/>
            <ac:spMk id="3" creationId="{1D016773-D7FA-4759-A8C4-A4093241373C}"/>
          </ac:spMkLst>
        </pc:spChg>
        <pc:spChg chg="del">
          <ac:chgData name="Julia T" userId="8947ae2d8fa624c7" providerId="LiveId" clId="{7342151F-58F9-40A3-9685-2D3697FFD699}" dt="2022-02-07T03:59:52.335" v="1350" actId="478"/>
          <ac:spMkLst>
            <pc:docMk/>
            <pc:sldMk cId="1200751185" sldId="307"/>
            <ac:spMk id="5" creationId="{523E4C7F-28DA-481E-952B-DBCC067EDD40}"/>
          </ac:spMkLst>
        </pc:spChg>
        <pc:spChg chg="del">
          <ac:chgData name="Julia T" userId="8947ae2d8fa624c7" providerId="LiveId" clId="{7342151F-58F9-40A3-9685-2D3697FFD699}" dt="2022-02-07T03:59:52.335" v="1350" actId="478"/>
          <ac:spMkLst>
            <pc:docMk/>
            <pc:sldMk cId="1200751185" sldId="307"/>
            <ac:spMk id="7" creationId="{A1BE728A-DE22-4360-A969-72517A232EFC}"/>
          </ac:spMkLst>
        </pc:spChg>
        <pc:graphicFrameChg chg="del">
          <ac:chgData name="Julia T" userId="8947ae2d8fa624c7" providerId="LiveId" clId="{7342151F-58F9-40A3-9685-2D3697FFD699}" dt="2022-02-07T03:59:52.335" v="1350" actId="478"/>
          <ac:graphicFrameMkLst>
            <pc:docMk/>
            <pc:sldMk cId="1200751185" sldId="307"/>
            <ac:graphicFrameMk id="15" creationId="{DC68AC32-C5E0-480B-85BA-14D581C1C5C0}"/>
          </ac:graphicFrameMkLst>
        </pc:graphicFrameChg>
        <pc:picChg chg="del">
          <ac:chgData name="Julia T" userId="8947ae2d8fa624c7" providerId="LiveId" clId="{7342151F-58F9-40A3-9685-2D3697FFD699}" dt="2022-02-07T03:59:52.335" v="1350" actId="478"/>
          <ac:picMkLst>
            <pc:docMk/>
            <pc:sldMk cId="1200751185" sldId="307"/>
            <ac:picMk id="19" creationId="{FC5C4E74-B807-44A4-AECB-3F4FE9117E10}"/>
          </ac:picMkLst>
        </pc:picChg>
      </pc:sldChg>
      <pc:sldChg chg="del">
        <pc:chgData name="Julia T" userId="8947ae2d8fa624c7" providerId="LiveId" clId="{7342151F-58F9-40A3-9685-2D3697FFD699}" dt="2022-02-07T01:53:41.919" v="3" actId="2696"/>
        <pc:sldMkLst>
          <pc:docMk/>
          <pc:sldMk cId="2103440015" sldId="309"/>
        </pc:sldMkLst>
      </pc:sldChg>
      <pc:sldChg chg="ord modAnim">
        <pc:chgData name="Julia T" userId="8947ae2d8fa624c7" providerId="LiveId" clId="{7342151F-58F9-40A3-9685-2D3697FFD699}" dt="2022-02-07T03:30:51.146" v="1279"/>
        <pc:sldMkLst>
          <pc:docMk/>
          <pc:sldMk cId="212110678" sldId="311"/>
        </pc:sldMkLst>
      </pc:sldChg>
      <pc:sldChg chg="ord">
        <pc:chgData name="Julia T" userId="8947ae2d8fa624c7" providerId="LiveId" clId="{7342151F-58F9-40A3-9685-2D3697FFD699}" dt="2022-02-07T01:53:52.601" v="9"/>
        <pc:sldMkLst>
          <pc:docMk/>
          <pc:sldMk cId="3771047228" sldId="312"/>
        </pc:sldMkLst>
      </pc:sldChg>
      <pc:sldChg chg="del">
        <pc:chgData name="Julia T" userId="8947ae2d8fa624c7" providerId="LiveId" clId="{7342151F-58F9-40A3-9685-2D3697FFD699}" dt="2022-02-07T01:56:16.254" v="19" actId="47"/>
        <pc:sldMkLst>
          <pc:docMk/>
          <pc:sldMk cId="3926469692" sldId="316"/>
        </pc:sldMkLst>
      </pc:sldChg>
      <pc:sldChg chg="del">
        <pc:chgData name="Julia T" userId="8947ae2d8fa624c7" providerId="LiveId" clId="{7342151F-58F9-40A3-9685-2D3697FFD699}" dt="2022-02-07T01:56:16.254" v="19" actId="47"/>
        <pc:sldMkLst>
          <pc:docMk/>
          <pc:sldMk cId="2504658184" sldId="317"/>
        </pc:sldMkLst>
      </pc:sldChg>
      <pc:sldChg chg="del">
        <pc:chgData name="Julia T" userId="8947ae2d8fa624c7" providerId="LiveId" clId="{7342151F-58F9-40A3-9685-2D3697FFD699}" dt="2022-02-07T01:56:16.254" v="19" actId="47"/>
        <pc:sldMkLst>
          <pc:docMk/>
          <pc:sldMk cId="2634374714" sldId="318"/>
        </pc:sldMkLst>
      </pc:sldChg>
      <pc:sldChg chg="addSp delSp modSp add mod ord setBg modClrScheme chgLayout">
        <pc:chgData name="Julia T" userId="8947ae2d8fa624c7" providerId="LiveId" clId="{7342151F-58F9-40A3-9685-2D3697FFD699}" dt="2022-02-07T03:54:21.642" v="1313"/>
        <pc:sldMkLst>
          <pc:docMk/>
          <pc:sldMk cId="1114211101" sldId="320"/>
        </pc:sldMkLst>
        <pc:spChg chg="del mod">
          <ac:chgData name="Julia T" userId="8947ae2d8fa624c7" providerId="LiveId" clId="{7342151F-58F9-40A3-9685-2D3697FFD699}" dt="2022-02-07T03:53:57.272" v="1308" actId="478"/>
          <ac:spMkLst>
            <pc:docMk/>
            <pc:sldMk cId="1114211101" sldId="320"/>
            <ac:spMk id="2" creationId="{CFF75005-9FEF-43E4-8452-3243A26181F2}"/>
          </ac:spMkLst>
        </pc:spChg>
        <pc:spChg chg="add del mod">
          <ac:chgData name="Julia T" userId="8947ae2d8fa624c7" providerId="LiveId" clId="{7342151F-58F9-40A3-9685-2D3697FFD699}" dt="2022-02-07T03:53:57.272" v="1308" actId="478"/>
          <ac:spMkLst>
            <pc:docMk/>
            <pc:sldMk cId="1114211101" sldId="320"/>
            <ac:spMk id="3" creationId="{79B2297D-0D19-4AFE-BD59-5DE88FCE3A95}"/>
          </ac:spMkLst>
        </pc:spChg>
        <pc:spChg chg="del">
          <ac:chgData name="Julia T" userId="8947ae2d8fa624c7" providerId="LiveId" clId="{7342151F-58F9-40A3-9685-2D3697FFD699}" dt="2022-02-07T02:00:50.837" v="23" actId="478"/>
          <ac:spMkLst>
            <pc:docMk/>
            <pc:sldMk cId="1114211101" sldId="320"/>
            <ac:spMk id="6" creationId="{6D510B31-BDAF-4A0C-9980-156163896B4C}"/>
          </ac:spMkLst>
        </pc:spChg>
        <pc:spChg chg="add del mod">
          <ac:chgData name="Julia T" userId="8947ae2d8fa624c7" providerId="LiveId" clId="{7342151F-58F9-40A3-9685-2D3697FFD699}" dt="2022-02-07T03:54:02.637" v="1309" actId="700"/>
          <ac:spMkLst>
            <pc:docMk/>
            <pc:sldMk cId="1114211101" sldId="320"/>
            <ac:spMk id="6" creationId="{C2CFE7F5-4006-4AAE-AD9C-8FC946CCB24E}"/>
          </ac:spMkLst>
        </pc:spChg>
        <pc:spChg chg="del">
          <ac:chgData name="Julia T" userId="8947ae2d8fa624c7" providerId="LiveId" clId="{7342151F-58F9-40A3-9685-2D3697FFD699}" dt="2022-02-07T02:00:52.191" v="24" actId="478"/>
          <ac:spMkLst>
            <pc:docMk/>
            <pc:sldMk cId="1114211101" sldId="320"/>
            <ac:spMk id="7" creationId="{5DAEFE86-E5CB-4A23-91AA-6273B96A7FBA}"/>
          </ac:spMkLst>
        </pc:spChg>
        <pc:spChg chg="del mod">
          <ac:chgData name="Julia T" userId="8947ae2d8fa624c7" providerId="LiveId" clId="{7342151F-58F9-40A3-9685-2D3697FFD699}" dt="2022-02-07T02:00:55.601" v="26" actId="478"/>
          <ac:spMkLst>
            <pc:docMk/>
            <pc:sldMk cId="1114211101" sldId="320"/>
            <ac:spMk id="8" creationId="{0696D7D9-CA5F-4025-AA6B-8F07CA7297A2}"/>
          </ac:spMkLst>
        </pc:spChg>
        <pc:spChg chg="del">
          <ac:chgData name="Julia T" userId="8947ae2d8fa624c7" providerId="LiveId" clId="{7342151F-58F9-40A3-9685-2D3697FFD699}" dt="2022-02-07T03:54:09.373" v="1310" actId="478"/>
          <ac:spMkLst>
            <pc:docMk/>
            <pc:sldMk cId="1114211101" sldId="320"/>
            <ac:spMk id="9" creationId="{3461F5A6-36F7-407A-9F74-8E239CB59A16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11" creationId="{3C2EB83F-8031-486B-ABC1-98CE2CC8779B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12" creationId="{98A6D5EE-7F41-4E46-AF9A-E8EE38C86666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14" creationId="{214C2F10-FD12-42DC-B9AF-2B95484582F1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17" creationId="{BCEA3C1E-10DB-4860-BE05-7CA2DEA511D8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20" creationId="{9B26BFD5-7C0B-4CE1-B1FB-1FCC4EDAE4A1}"/>
          </ac:spMkLst>
        </pc:spChg>
        <pc:spChg chg="mod">
          <ac:chgData name="Julia T" userId="8947ae2d8fa624c7" providerId="LiveId" clId="{7342151F-58F9-40A3-9685-2D3697FFD699}" dt="2022-02-07T03:15:09.607" v="469"/>
          <ac:spMkLst>
            <pc:docMk/>
            <pc:sldMk cId="1114211101" sldId="320"/>
            <ac:spMk id="23" creationId="{0DFCEBDE-3BFF-426B-8ECF-3C77DE967097}"/>
          </ac:spMkLst>
        </pc:spChg>
        <pc:spChg chg="add del mod">
          <ac:chgData name="Julia T" userId="8947ae2d8fa624c7" providerId="LiveId" clId="{7342151F-58F9-40A3-9685-2D3697FFD699}" dt="2022-02-07T03:53:57.272" v="1308" actId="478"/>
          <ac:spMkLst>
            <pc:docMk/>
            <pc:sldMk cId="1114211101" sldId="320"/>
            <ac:spMk id="25" creationId="{83B65B29-04E8-4004-A5C4-523C834287DE}"/>
          </ac:spMkLst>
        </pc:spChg>
        <pc:grpChg chg="add del mod">
          <ac:chgData name="Julia T" userId="8947ae2d8fa624c7" providerId="LiveId" clId="{7342151F-58F9-40A3-9685-2D3697FFD699}" dt="2022-02-07T03:53:57.272" v="1308" actId="478"/>
          <ac:grpSpMkLst>
            <pc:docMk/>
            <pc:sldMk cId="1114211101" sldId="320"/>
            <ac:grpSpMk id="4" creationId="{9E0E9FAD-A751-413A-9E67-1058959B59A8}"/>
          </ac:grpSpMkLst>
        </pc:grpChg>
        <pc:grpChg chg="add mod">
          <ac:chgData name="Julia T" userId="8947ae2d8fa624c7" providerId="LiveId" clId="{7342151F-58F9-40A3-9685-2D3697FFD699}" dt="2022-02-07T03:15:18.224" v="471" actId="164"/>
          <ac:grpSpMkLst>
            <pc:docMk/>
            <pc:sldMk cId="1114211101" sldId="320"/>
            <ac:grpSpMk id="10" creationId="{91594DB5-EA88-4DEF-9EE0-D57608FD4C5A}"/>
          </ac:grpSpMkLst>
        </pc:grpChg>
        <pc:grpChg chg="add mod">
          <ac:chgData name="Julia T" userId="8947ae2d8fa624c7" providerId="LiveId" clId="{7342151F-58F9-40A3-9685-2D3697FFD699}" dt="2022-02-07T03:15:18.224" v="471" actId="164"/>
          <ac:grpSpMkLst>
            <pc:docMk/>
            <pc:sldMk cId="1114211101" sldId="320"/>
            <ac:grpSpMk id="13" creationId="{56210C65-5001-441E-AEF9-D9D99CFEC6B6}"/>
          </ac:grpSpMkLst>
        </pc:grpChg>
        <pc:grpChg chg="add mod">
          <ac:chgData name="Julia T" userId="8947ae2d8fa624c7" providerId="LiveId" clId="{7342151F-58F9-40A3-9685-2D3697FFD699}" dt="2022-02-07T03:15:18.224" v="471" actId="164"/>
          <ac:grpSpMkLst>
            <pc:docMk/>
            <pc:sldMk cId="1114211101" sldId="320"/>
            <ac:grpSpMk id="16" creationId="{D0C7D7E7-6856-4E97-A775-66F63FA306FB}"/>
          </ac:grpSpMkLst>
        </pc:grpChg>
        <pc:grpChg chg="add mod">
          <ac:chgData name="Julia T" userId="8947ae2d8fa624c7" providerId="LiveId" clId="{7342151F-58F9-40A3-9685-2D3697FFD699}" dt="2022-02-07T03:15:18.224" v="471" actId="164"/>
          <ac:grpSpMkLst>
            <pc:docMk/>
            <pc:sldMk cId="1114211101" sldId="320"/>
            <ac:grpSpMk id="19" creationId="{B3B0748B-B9E6-4D83-BE8A-3988BE4A0EE7}"/>
          </ac:grpSpMkLst>
        </pc:grpChg>
        <pc:grpChg chg="add mod">
          <ac:chgData name="Julia T" userId="8947ae2d8fa624c7" providerId="LiveId" clId="{7342151F-58F9-40A3-9685-2D3697FFD699}" dt="2022-02-07T03:15:18.224" v="471" actId="164"/>
          <ac:grpSpMkLst>
            <pc:docMk/>
            <pc:sldMk cId="1114211101" sldId="320"/>
            <ac:grpSpMk id="22" creationId="{964881DA-129C-422D-97D5-318DDC5C4082}"/>
          </ac:grpSpMkLst>
        </pc:grpChg>
        <pc:picChg chg="mod">
          <ac:chgData name="Julia T" userId="8947ae2d8fa624c7" providerId="LiveId" clId="{7342151F-58F9-40A3-9685-2D3697FFD699}" dt="2022-02-07T03:15:09.607" v="469"/>
          <ac:picMkLst>
            <pc:docMk/>
            <pc:sldMk cId="1114211101" sldId="320"/>
            <ac:picMk id="15" creationId="{94C43DC2-8904-4250-A8EE-54F79345E92E}"/>
          </ac:picMkLst>
        </pc:picChg>
        <pc:picChg chg="mod">
          <ac:chgData name="Julia T" userId="8947ae2d8fa624c7" providerId="LiveId" clId="{7342151F-58F9-40A3-9685-2D3697FFD699}" dt="2022-02-07T03:15:09.607" v="469"/>
          <ac:picMkLst>
            <pc:docMk/>
            <pc:sldMk cId="1114211101" sldId="320"/>
            <ac:picMk id="18" creationId="{1B07ECD5-1434-4928-AE93-B31C70116143}"/>
          </ac:picMkLst>
        </pc:picChg>
        <pc:picChg chg="mod">
          <ac:chgData name="Julia T" userId="8947ae2d8fa624c7" providerId="LiveId" clId="{7342151F-58F9-40A3-9685-2D3697FFD699}" dt="2022-02-07T03:15:09.607" v="469"/>
          <ac:picMkLst>
            <pc:docMk/>
            <pc:sldMk cId="1114211101" sldId="320"/>
            <ac:picMk id="21" creationId="{4506166C-CFF1-4EEF-8DC2-FB4A2D2E1528}"/>
          </ac:picMkLst>
        </pc:picChg>
        <pc:picChg chg="mod">
          <ac:chgData name="Julia T" userId="8947ae2d8fa624c7" providerId="LiveId" clId="{7342151F-58F9-40A3-9685-2D3697FFD699}" dt="2022-02-07T03:15:09.607" v="469"/>
          <ac:picMkLst>
            <pc:docMk/>
            <pc:sldMk cId="1114211101" sldId="320"/>
            <ac:picMk id="24" creationId="{92625BCB-51DE-4589-9C85-36BCD737D278}"/>
          </ac:picMkLst>
        </pc:picChg>
      </pc:sldChg>
      <pc:sldChg chg="del">
        <pc:chgData name="Julia T" userId="8947ae2d8fa624c7" providerId="LiveId" clId="{7342151F-58F9-40A3-9685-2D3697FFD699}" dt="2022-02-07T01:56:16.254" v="19" actId="47"/>
        <pc:sldMkLst>
          <pc:docMk/>
          <pc:sldMk cId="2005006440" sldId="320"/>
        </pc:sldMkLst>
      </pc:sldChg>
      <pc:sldChg chg="addSp modSp new del mod modClrScheme chgLayout">
        <pc:chgData name="Julia T" userId="8947ae2d8fa624c7" providerId="LiveId" clId="{7342151F-58F9-40A3-9685-2D3697FFD699}" dt="2022-02-07T04:13:36.510" v="1409" actId="47"/>
        <pc:sldMkLst>
          <pc:docMk/>
          <pc:sldMk cId="984202362" sldId="321"/>
        </pc:sldMkLst>
        <pc:spChg chg="add mod">
          <ac:chgData name="Julia T" userId="8947ae2d8fa624c7" providerId="LiveId" clId="{7342151F-58F9-40A3-9685-2D3697FFD699}" dt="2022-02-07T04:04:51.261" v="1373"/>
          <ac:spMkLst>
            <pc:docMk/>
            <pc:sldMk cId="984202362" sldId="321"/>
            <ac:spMk id="2" creationId="{7FCC4095-C374-4FBD-B43B-DC1C97E2E15A}"/>
          </ac:spMkLst>
        </pc:spChg>
        <pc:spChg chg="add mod">
          <ac:chgData name="Julia T" userId="8947ae2d8fa624c7" providerId="LiveId" clId="{7342151F-58F9-40A3-9685-2D3697FFD699}" dt="2022-02-07T04:04:51.261" v="1373"/>
          <ac:spMkLst>
            <pc:docMk/>
            <pc:sldMk cId="984202362" sldId="321"/>
            <ac:spMk id="3" creationId="{0F59436B-2676-4637-ACD7-9C22F97FE11F}"/>
          </ac:spMkLst>
        </pc:spChg>
        <pc:spChg chg="add mod">
          <ac:chgData name="Julia T" userId="8947ae2d8fa624c7" providerId="LiveId" clId="{7342151F-58F9-40A3-9685-2D3697FFD699}" dt="2022-02-07T04:04:51.261" v="1373"/>
          <ac:spMkLst>
            <pc:docMk/>
            <pc:sldMk cId="984202362" sldId="321"/>
            <ac:spMk id="4" creationId="{F633E807-E041-419D-BDCB-7650F711398F}"/>
          </ac:spMkLst>
        </pc:spChg>
        <pc:spChg chg="add mod">
          <ac:chgData name="Julia T" userId="8947ae2d8fa624c7" providerId="LiveId" clId="{7342151F-58F9-40A3-9685-2D3697FFD699}" dt="2022-02-07T04:04:51.261" v="1373"/>
          <ac:spMkLst>
            <pc:docMk/>
            <pc:sldMk cId="984202362" sldId="321"/>
            <ac:spMk id="5" creationId="{A9737E3E-F486-4CE3-89AB-AAC98D77E729}"/>
          </ac:spMkLst>
        </pc:spChg>
        <pc:spChg chg="add mod">
          <ac:chgData name="Julia T" userId="8947ae2d8fa624c7" providerId="LiveId" clId="{7342151F-58F9-40A3-9685-2D3697FFD699}" dt="2022-02-07T04:04:51.261" v="1373"/>
          <ac:spMkLst>
            <pc:docMk/>
            <pc:sldMk cId="984202362" sldId="321"/>
            <ac:spMk id="9" creationId="{1238E446-6C3E-40D7-921D-C9E4F0C654BA}"/>
          </ac:spMkLst>
        </pc:spChg>
        <pc:picChg chg="add mod">
          <ac:chgData name="Julia T" userId="8947ae2d8fa624c7" providerId="LiveId" clId="{7342151F-58F9-40A3-9685-2D3697FFD699}" dt="2022-02-07T04:04:51.261" v="1373"/>
          <ac:picMkLst>
            <pc:docMk/>
            <pc:sldMk cId="984202362" sldId="321"/>
            <ac:picMk id="6" creationId="{A1D26AB1-05C4-4D76-A3E4-085D101ABB8B}"/>
          </ac:picMkLst>
        </pc:picChg>
        <pc:picChg chg="add mod">
          <ac:chgData name="Julia T" userId="8947ae2d8fa624c7" providerId="LiveId" clId="{7342151F-58F9-40A3-9685-2D3697FFD699}" dt="2022-02-07T04:04:51.261" v="1373"/>
          <ac:picMkLst>
            <pc:docMk/>
            <pc:sldMk cId="984202362" sldId="321"/>
            <ac:picMk id="7" creationId="{3A2C091C-1D67-4807-8651-CC109D95B42D}"/>
          </ac:picMkLst>
        </pc:picChg>
        <pc:picChg chg="add mod">
          <ac:chgData name="Julia T" userId="8947ae2d8fa624c7" providerId="LiveId" clId="{7342151F-58F9-40A3-9685-2D3697FFD699}" dt="2022-02-07T04:04:51.261" v="1373"/>
          <ac:picMkLst>
            <pc:docMk/>
            <pc:sldMk cId="984202362" sldId="321"/>
            <ac:picMk id="8" creationId="{FB641895-897B-4625-9C0E-F7A22AFAEFCC}"/>
          </ac:picMkLst>
        </pc:picChg>
      </pc:sldChg>
      <pc:sldChg chg="addSp modSp new del">
        <pc:chgData name="Julia T" userId="8947ae2d8fa624c7" providerId="LiveId" clId="{7342151F-58F9-40A3-9685-2D3697FFD699}" dt="2022-02-07T04:13:36.510" v="1409" actId="47"/>
        <pc:sldMkLst>
          <pc:docMk/>
          <pc:sldMk cId="3030002214" sldId="322"/>
        </pc:sldMkLst>
        <pc:spChg chg="add mod">
          <ac:chgData name="Julia T" userId="8947ae2d8fa624c7" providerId="LiveId" clId="{7342151F-58F9-40A3-9685-2D3697FFD699}" dt="2022-02-07T04:07:05.725" v="1380"/>
          <ac:spMkLst>
            <pc:docMk/>
            <pc:sldMk cId="3030002214" sldId="322"/>
            <ac:spMk id="2" creationId="{049056B9-7904-4AD3-9429-A2BB79842C5F}"/>
          </ac:spMkLst>
        </pc:spChg>
        <pc:spChg chg="add mod">
          <ac:chgData name="Julia T" userId="8947ae2d8fa624c7" providerId="LiveId" clId="{7342151F-58F9-40A3-9685-2D3697FFD699}" dt="2022-02-07T04:07:05.725" v="1380"/>
          <ac:spMkLst>
            <pc:docMk/>
            <pc:sldMk cId="3030002214" sldId="322"/>
            <ac:spMk id="3" creationId="{CC6DB518-22E4-4E4F-A3F5-ED2BF977CD0C}"/>
          </ac:spMkLst>
        </pc:spChg>
        <pc:spChg chg="add mod">
          <ac:chgData name="Julia T" userId="8947ae2d8fa624c7" providerId="LiveId" clId="{7342151F-58F9-40A3-9685-2D3697FFD699}" dt="2022-02-07T04:07:05.725" v="1380"/>
          <ac:spMkLst>
            <pc:docMk/>
            <pc:sldMk cId="3030002214" sldId="322"/>
            <ac:spMk id="4" creationId="{E9BF1BC8-91A6-46E5-BF4E-4FFE0D3EEDF5}"/>
          </ac:spMkLst>
        </pc:spChg>
        <pc:spChg chg="add mod">
          <ac:chgData name="Julia T" userId="8947ae2d8fa624c7" providerId="LiveId" clId="{7342151F-58F9-40A3-9685-2D3697FFD699}" dt="2022-02-07T04:07:05.725" v="1380"/>
          <ac:spMkLst>
            <pc:docMk/>
            <pc:sldMk cId="3030002214" sldId="322"/>
            <ac:spMk id="5" creationId="{53E5D8C7-EDE2-46C3-8A69-F9DD7638741D}"/>
          </ac:spMkLst>
        </pc:spChg>
        <pc:spChg chg="add mod">
          <ac:chgData name="Julia T" userId="8947ae2d8fa624c7" providerId="LiveId" clId="{7342151F-58F9-40A3-9685-2D3697FFD699}" dt="2022-02-07T04:07:05.725" v="1380"/>
          <ac:spMkLst>
            <pc:docMk/>
            <pc:sldMk cId="3030002214" sldId="322"/>
            <ac:spMk id="9" creationId="{5C94EB1B-90D0-4248-9DB8-D1D2607BD80E}"/>
          </ac:spMkLst>
        </pc:spChg>
        <pc:picChg chg="add mod">
          <ac:chgData name="Julia T" userId="8947ae2d8fa624c7" providerId="LiveId" clId="{7342151F-58F9-40A3-9685-2D3697FFD699}" dt="2022-02-07T04:07:05.725" v="1380"/>
          <ac:picMkLst>
            <pc:docMk/>
            <pc:sldMk cId="3030002214" sldId="322"/>
            <ac:picMk id="6" creationId="{7E4DBCDD-9F13-437E-9273-E865F6931DB4}"/>
          </ac:picMkLst>
        </pc:picChg>
        <pc:picChg chg="add mod">
          <ac:chgData name="Julia T" userId="8947ae2d8fa624c7" providerId="LiveId" clId="{7342151F-58F9-40A3-9685-2D3697FFD699}" dt="2022-02-07T04:07:05.725" v="1380"/>
          <ac:picMkLst>
            <pc:docMk/>
            <pc:sldMk cId="3030002214" sldId="322"/>
            <ac:picMk id="7" creationId="{51E975E4-A0B7-46D5-BAAF-A3F3E02F014A}"/>
          </ac:picMkLst>
        </pc:picChg>
        <pc:picChg chg="add mod">
          <ac:chgData name="Julia T" userId="8947ae2d8fa624c7" providerId="LiveId" clId="{7342151F-58F9-40A3-9685-2D3697FFD699}" dt="2022-02-07T04:07:05.725" v="1380"/>
          <ac:picMkLst>
            <pc:docMk/>
            <pc:sldMk cId="3030002214" sldId="322"/>
            <ac:picMk id="8" creationId="{B2B57480-B3A6-4815-9821-D676858F0716}"/>
          </ac:picMkLst>
        </pc:picChg>
      </pc:sldChg>
      <pc:sldChg chg="addSp delSp modSp new del">
        <pc:chgData name="Julia T" userId="8947ae2d8fa624c7" providerId="LiveId" clId="{7342151F-58F9-40A3-9685-2D3697FFD699}" dt="2022-02-07T04:13:36.510" v="1409" actId="47"/>
        <pc:sldMkLst>
          <pc:docMk/>
          <pc:sldMk cId="2439824865" sldId="323"/>
        </pc:sldMkLst>
        <pc:spChg chg="add del mod">
          <ac:chgData name="Julia T" userId="8947ae2d8fa624c7" providerId="LiveId" clId="{7342151F-58F9-40A3-9685-2D3697FFD699}" dt="2022-02-07T04:07:53.081" v="1383"/>
          <ac:spMkLst>
            <pc:docMk/>
            <pc:sldMk cId="2439824865" sldId="323"/>
            <ac:spMk id="2" creationId="{8B350A68-6884-420F-8624-3F2F4334655D}"/>
          </ac:spMkLst>
        </pc:spChg>
        <pc:spChg chg="add del mod">
          <ac:chgData name="Julia T" userId="8947ae2d8fa624c7" providerId="LiveId" clId="{7342151F-58F9-40A3-9685-2D3697FFD699}" dt="2022-02-07T04:07:53.081" v="1383"/>
          <ac:spMkLst>
            <pc:docMk/>
            <pc:sldMk cId="2439824865" sldId="323"/>
            <ac:spMk id="3" creationId="{71EB28D6-20AF-42CD-B2AE-10FECE44B30E}"/>
          </ac:spMkLst>
        </pc:spChg>
        <pc:spChg chg="add del mod">
          <ac:chgData name="Julia T" userId="8947ae2d8fa624c7" providerId="LiveId" clId="{7342151F-58F9-40A3-9685-2D3697FFD699}" dt="2022-02-07T04:07:53.081" v="1383"/>
          <ac:spMkLst>
            <pc:docMk/>
            <pc:sldMk cId="2439824865" sldId="323"/>
            <ac:spMk id="4" creationId="{6E7D1C61-5FBC-4E6B-9899-4D87E086CAB6}"/>
          </ac:spMkLst>
        </pc:spChg>
        <pc:spChg chg="add del mod">
          <ac:chgData name="Julia T" userId="8947ae2d8fa624c7" providerId="LiveId" clId="{7342151F-58F9-40A3-9685-2D3697FFD699}" dt="2022-02-07T04:07:53.081" v="1383"/>
          <ac:spMkLst>
            <pc:docMk/>
            <pc:sldMk cId="2439824865" sldId="323"/>
            <ac:spMk id="8" creationId="{CDDBB4E3-881D-4D0A-AAFA-D5828386CD6A}"/>
          </ac:spMkLst>
        </pc:spChg>
        <pc:spChg chg="add mod">
          <ac:chgData name="Julia T" userId="8947ae2d8fa624c7" providerId="LiveId" clId="{7342151F-58F9-40A3-9685-2D3697FFD699}" dt="2022-02-07T04:09:23.008" v="1386"/>
          <ac:spMkLst>
            <pc:docMk/>
            <pc:sldMk cId="2439824865" sldId="323"/>
            <ac:spMk id="9" creationId="{FCB0ED0E-9283-47AD-BC4E-D5739FAD2B7B}"/>
          </ac:spMkLst>
        </pc:spChg>
        <pc:spChg chg="add mod">
          <ac:chgData name="Julia T" userId="8947ae2d8fa624c7" providerId="LiveId" clId="{7342151F-58F9-40A3-9685-2D3697FFD699}" dt="2022-02-07T04:09:23.008" v="1386"/>
          <ac:spMkLst>
            <pc:docMk/>
            <pc:sldMk cId="2439824865" sldId="323"/>
            <ac:spMk id="10" creationId="{AC7EFF80-EB2F-4498-9448-855DCB7DEED3}"/>
          </ac:spMkLst>
        </pc:spChg>
        <pc:spChg chg="add mod">
          <ac:chgData name="Julia T" userId="8947ae2d8fa624c7" providerId="LiveId" clId="{7342151F-58F9-40A3-9685-2D3697FFD699}" dt="2022-02-07T04:09:23.008" v="1386"/>
          <ac:spMkLst>
            <pc:docMk/>
            <pc:sldMk cId="2439824865" sldId="323"/>
            <ac:spMk id="11" creationId="{AC2B8BF8-0285-4A5B-96F2-EE7344C50493}"/>
          </ac:spMkLst>
        </pc:spChg>
        <pc:spChg chg="add mod">
          <ac:chgData name="Julia T" userId="8947ae2d8fa624c7" providerId="LiveId" clId="{7342151F-58F9-40A3-9685-2D3697FFD699}" dt="2022-02-07T04:09:23.008" v="1386"/>
          <ac:spMkLst>
            <pc:docMk/>
            <pc:sldMk cId="2439824865" sldId="323"/>
            <ac:spMk id="12" creationId="{212CF9E8-D308-4D3D-868D-DD31BE86BD4A}"/>
          </ac:spMkLst>
        </pc:spChg>
        <pc:spChg chg="add mod">
          <ac:chgData name="Julia T" userId="8947ae2d8fa624c7" providerId="LiveId" clId="{7342151F-58F9-40A3-9685-2D3697FFD699}" dt="2022-02-07T04:09:23.008" v="1386"/>
          <ac:spMkLst>
            <pc:docMk/>
            <pc:sldMk cId="2439824865" sldId="323"/>
            <ac:spMk id="16" creationId="{006E47C3-DAD5-4651-8FDB-E32C6E4020C9}"/>
          </ac:spMkLst>
        </pc:spChg>
        <pc:picChg chg="add del mod">
          <ac:chgData name="Julia T" userId="8947ae2d8fa624c7" providerId="LiveId" clId="{7342151F-58F9-40A3-9685-2D3697FFD699}" dt="2022-02-07T04:07:53.081" v="1383"/>
          <ac:picMkLst>
            <pc:docMk/>
            <pc:sldMk cId="2439824865" sldId="323"/>
            <ac:picMk id="5" creationId="{AB84CE26-20AD-412D-B796-CA3EE5844521}"/>
          </ac:picMkLst>
        </pc:picChg>
        <pc:picChg chg="add del mod">
          <ac:chgData name="Julia T" userId="8947ae2d8fa624c7" providerId="LiveId" clId="{7342151F-58F9-40A3-9685-2D3697FFD699}" dt="2022-02-07T04:07:53.081" v="1383"/>
          <ac:picMkLst>
            <pc:docMk/>
            <pc:sldMk cId="2439824865" sldId="323"/>
            <ac:picMk id="6" creationId="{001F4061-238F-41A1-8100-AD8FE01F291A}"/>
          </ac:picMkLst>
        </pc:picChg>
        <pc:picChg chg="add del mod">
          <ac:chgData name="Julia T" userId="8947ae2d8fa624c7" providerId="LiveId" clId="{7342151F-58F9-40A3-9685-2D3697FFD699}" dt="2022-02-07T04:07:53.081" v="1383"/>
          <ac:picMkLst>
            <pc:docMk/>
            <pc:sldMk cId="2439824865" sldId="323"/>
            <ac:picMk id="7" creationId="{E216B378-8BCF-46FF-8FF0-7458F1D9FF67}"/>
          </ac:picMkLst>
        </pc:picChg>
        <pc:picChg chg="add mod">
          <ac:chgData name="Julia T" userId="8947ae2d8fa624c7" providerId="LiveId" clId="{7342151F-58F9-40A3-9685-2D3697FFD699}" dt="2022-02-07T04:09:23.008" v="1386"/>
          <ac:picMkLst>
            <pc:docMk/>
            <pc:sldMk cId="2439824865" sldId="323"/>
            <ac:picMk id="13" creationId="{71F8AE1C-AF94-48FC-A43F-F02BC9053902}"/>
          </ac:picMkLst>
        </pc:picChg>
        <pc:picChg chg="add mod">
          <ac:chgData name="Julia T" userId="8947ae2d8fa624c7" providerId="LiveId" clId="{7342151F-58F9-40A3-9685-2D3697FFD699}" dt="2022-02-07T04:09:23.008" v="1386"/>
          <ac:picMkLst>
            <pc:docMk/>
            <pc:sldMk cId="2439824865" sldId="323"/>
            <ac:picMk id="14" creationId="{3605E439-E0D5-45C7-98E5-4055C4834349}"/>
          </ac:picMkLst>
        </pc:picChg>
        <pc:picChg chg="add mod">
          <ac:chgData name="Julia T" userId="8947ae2d8fa624c7" providerId="LiveId" clId="{7342151F-58F9-40A3-9685-2D3697FFD699}" dt="2022-02-07T04:09:23.008" v="1386"/>
          <ac:picMkLst>
            <pc:docMk/>
            <pc:sldMk cId="2439824865" sldId="323"/>
            <ac:picMk id="15" creationId="{0590F555-D20F-4E55-88F6-D8C732260854}"/>
          </ac:picMkLst>
        </pc:picChg>
      </pc:sldChg>
      <pc:sldMasterChg chg="addSldLayout modSldLayout">
        <pc:chgData name="Julia T" userId="8947ae2d8fa624c7" providerId="LiveId" clId="{7342151F-58F9-40A3-9685-2D3697FFD699}" dt="2022-02-07T04:13:25.830" v="1408"/>
        <pc:sldMasterMkLst>
          <pc:docMk/>
          <pc:sldMasterMk cId="4248769994" sldId="2147483648"/>
        </pc:sldMasterMkLst>
        <pc:sldLayoutChg chg="addSp delSp modSp mod setBg">
          <pc:chgData name="Julia T" userId="8947ae2d8fa624c7" providerId="LiveId" clId="{7342151F-58F9-40A3-9685-2D3697FFD699}" dt="2022-02-07T04:06:05.964" v="1378"/>
          <pc:sldLayoutMkLst>
            <pc:docMk/>
            <pc:sldMasterMk cId="4248769994" sldId="2147483648"/>
            <pc:sldLayoutMk cId="2879412302" sldId="2147483655"/>
          </pc:sldLayoutMkLst>
          <pc:spChg chg="add del mod topLvl">
            <ac:chgData name="Julia T" userId="8947ae2d8fa624c7" providerId="LiveId" clId="{7342151F-58F9-40A3-9685-2D3697FFD699}" dt="2022-02-07T04:03:54.502" v="1370" actId="478"/>
            <ac:spMkLst>
              <pc:docMk/>
              <pc:sldMasterMk cId="4248769994" sldId="2147483648"/>
              <pc:sldLayoutMk cId="2879412302" sldId="2147483655"/>
              <ac:spMk id="7" creationId="{00000000-0000-0000-0000-000000000000}"/>
            </ac:spMkLst>
          </pc:spChg>
          <pc:spChg chg="add del mod">
            <ac:chgData name="Julia T" userId="8947ae2d8fa624c7" providerId="LiveId" clId="{7342151F-58F9-40A3-9685-2D3697FFD699}" dt="2022-02-07T04:03:54.502" v="1370" actId="478"/>
            <ac:spMkLst>
              <pc:docMk/>
              <pc:sldMasterMk cId="4248769994" sldId="2147483648"/>
              <pc:sldLayoutMk cId="2879412302" sldId="2147483655"/>
              <ac:spMk id="8" creationId="{00000000-0000-0000-0000-000000000000}"/>
            </ac:spMkLst>
          </pc:spChg>
          <pc:spChg chg="add del">
            <ac:chgData name="Julia T" userId="8947ae2d8fa624c7" providerId="LiveId" clId="{7342151F-58F9-40A3-9685-2D3697FFD699}" dt="2022-02-07T04:03:54.502" v="1370" actId="478"/>
            <ac:spMkLst>
              <pc:docMk/>
              <pc:sldMasterMk cId="4248769994" sldId="2147483648"/>
              <pc:sldLayoutMk cId="2879412302" sldId="2147483655"/>
              <ac:spMk id="10" creationId="{064FA30B-760F-430C-BE8E-DC48A4ED61C3}"/>
            </ac:spMkLst>
          </pc:spChg>
          <pc:spChg chg="add del">
            <ac:chgData name="Julia T" userId="8947ae2d8fa624c7" providerId="LiveId" clId="{7342151F-58F9-40A3-9685-2D3697FFD699}" dt="2022-02-07T04:03:54.502" v="1370" actId="478"/>
            <ac:spMkLst>
              <pc:docMk/>
              <pc:sldMasterMk cId="4248769994" sldId="2147483648"/>
              <pc:sldLayoutMk cId="2879412302" sldId="2147483655"/>
              <ac:spMk id="11" creationId="{087DC28B-3986-4F13-BC6A-F84CB958AE0D}"/>
            </ac:spMkLst>
          </pc:spChg>
          <pc:spChg chg="add del mod topLvl">
            <ac:chgData name="Julia T" userId="8947ae2d8fa624c7" providerId="LiveId" clId="{7342151F-58F9-40A3-9685-2D3697FFD699}" dt="2022-02-07T04:03:54.502" v="1370" actId="478"/>
            <ac:spMkLst>
              <pc:docMk/>
              <pc:sldMasterMk cId="4248769994" sldId="2147483648"/>
              <pc:sldLayoutMk cId="2879412302" sldId="2147483655"/>
              <ac:spMk id="15" creationId="{ACE6CEE7-F612-4674-BA5C-BE485741C1B6}"/>
            </ac:spMkLst>
          </pc:spChg>
          <pc:grpChg chg="add del mod">
            <ac:chgData name="Julia T" userId="8947ae2d8fa624c7" providerId="LiveId" clId="{7342151F-58F9-40A3-9685-2D3697FFD699}" dt="2022-02-07T04:05:38.964" v="1374" actId="478"/>
            <ac:grpSpMkLst>
              <pc:docMk/>
              <pc:sldMasterMk cId="4248769994" sldId="2147483648"/>
              <pc:sldLayoutMk cId="2879412302" sldId="2147483655"/>
              <ac:grpSpMk id="2" creationId="{CE919ED8-F5EF-4A1C-9FB3-86EBF93052E2}"/>
            </ac:grpSpMkLst>
          </pc:grpChg>
          <pc:grpChg chg="add del mod">
            <ac:chgData name="Julia T" userId="8947ae2d8fa624c7" providerId="LiveId" clId="{7342151F-58F9-40A3-9685-2D3697FFD699}" dt="2022-02-07T04:03:54.502" v="1370" actId="478"/>
            <ac:grpSpMkLst>
              <pc:docMk/>
              <pc:sldMasterMk cId="4248769994" sldId="2147483648"/>
              <pc:sldLayoutMk cId="2879412302" sldId="2147483655"/>
              <ac:grpSpMk id="9" creationId="{2E56E51D-9F84-47D0-874A-C9019F7D143B}"/>
            </ac:grpSpMkLst>
          </pc:grpChg>
          <pc:picChg chg="del mod">
            <ac:chgData name="Julia T" userId="8947ae2d8fa624c7" providerId="LiveId" clId="{7342151F-58F9-40A3-9685-2D3697FFD699}" dt="2022-02-07T04:02:03.550" v="1356" actId="478"/>
            <ac:picMkLst>
              <pc:docMk/>
              <pc:sldMasterMk cId="4248769994" sldId="2147483648"/>
              <pc:sldLayoutMk cId="2879412302" sldId="2147483655"/>
              <ac:picMk id="3" creationId="{D2B413C3-A201-4909-AC23-3C94F18F21A6}"/>
            </ac:picMkLst>
          </pc:picChg>
          <pc:picChg chg="add del">
            <ac:chgData name="Julia T" userId="8947ae2d8fa624c7" providerId="LiveId" clId="{7342151F-58F9-40A3-9685-2D3697FFD699}" dt="2022-02-07T04:03:54.502" v="1370" actId="478"/>
            <ac:picMkLst>
              <pc:docMk/>
              <pc:sldMasterMk cId="4248769994" sldId="2147483648"/>
              <pc:sldLayoutMk cId="2879412302" sldId="2147483655"/>
              <ac:picMk id="12" creationId="{D7549B8A-F601-471C-AE67-D9E48A367E97}"/>
            </ac:picMkLst>
          </pc:picChg>
          <pc:picChg chg="add del">
            <ac:chgData name="Julia T" userId="8947ae2d8fa624c7" providerId="LiveId" clId="{7342151F-58F9-40A3-9685-2D3697FFD699}" dt="2022-02-07T04:03:54.502" v="1370" actId="478"/>
            <ac:picMkLst>
              <pc:docMk/>
              <pc:sldMasterMk cId="4248769994" sldId="2147483648"/>
              <pc:sldLayoutMk cId="2879412302" sldId="2147483655"/>
              <ac:picMk id="13" creationId="{31FBBD51-1918-4998-B61E-4CEDEBEDB074}"/>
            </ac:picMkLst>
          </pc:picChg>
          <pc:picChg chg="add del">
            <ac:chgData name="Julia T" userId="8947ae2d8fa624c7" providerId="LiveId" clId="{7342151F-58F9-40A3-9685-2D3697FFD699}" dt="2022-02-07T04:03:54.502" v="1370" actId="478"/>
            <ac:picMkLst>
              <pc:docMk/>
              <pc:sldMasterMk cId="4248769994" sldId="2147483648"/>
              <pc:sldLayoutMk cId="2879412302" sldId="2147483655"/>
              <ac:picMk id="14" creationId="{62F2DA24-8DF1-4B9B-9E58-7952BAB0F20B}"/>
            </ac:picMkLst>
          </pc:picChg>
          <pc:picChg chg="add mod">
            <ac:chgData name="Julia T" userId="8947ae2d8fa624c7" providerId="LiveId" clId="{7342151F-58F9-40A3-9685-2D3697FFD699}" dt="2022-02-07T04:06:05.964" v="1378"/>
            <ac:picMkLst>
              <pc:docMk/>
              <pc:sldMasterMk cId="4248769994" sldId="2147483648"/>
              <pc:sldLayoutMk cId="2879412302" sldId="2147483655"/>
              <ac:picMk id="16" creationId="{0AE6A318-3717-4464-B331-E23A5CB479A6}"/>
            </ac:picMkLst>
          </pc:picChg>
        </pc:sldLayoutChg>
        <pc:sldLayoutChg chg="addSp delSp mod setBg">
          <pc:chgData name="Julia T" userId="8947ae2d8fa624c7" providerId="LiveId" clId="{7342151F-58F9-40A3-9685-2D3697FFD699}" dt="2022-02-07T04:13:25.830" v="1408"/>
          <pc:sldLayoutMkLst>
            <pc:docMk/>
            <pc:sldMasterMk cId="4248769994" sldId="2147483648"/>
            <pc:sldLayoutMk cId="2039744092" sldId="2147483661"/>
          </pc:sldLayoutMkLst>
          <pc:spChg chg="del">
            <ac:chgData name="Julia T" userId="8947ae2d8fa624c7" providerId="LiveId" clId="{7342151F-58F9-40A3-9685-2D3697FFD699}" dt="2022-02-07T04:13:08.493" v="1404" actId="478"/>
            <ac:spMkLst>
              <pc:docMk/>
              <pc:sldMasterMk cId="4248769994" sldId="2147483648"/>
              <pc:sldLayoutMk cId="2039744092" sldId="2147483661"/>
              <ac:spMk id="7" creationId="{00000000-0000-0000-0000-000000000000}"/>
            </ac:spMkLst>
          </pc:spChg>
          <pc:spChg chg="add del">
            <ac:chgData name="Julia T" userId="8947ae2d8fa624c7" providerId="LiveId" clId="{7342151F-58F9-40A3-9685-2D3697FFD699}" dt="2022-02-07T04:13:09.507" v="1405" actId="478"/>
            <ac:spMkLst>
              <pc:docMk/>
              <pc:sldMasterMk cId="4248769994" sldId="2147483648"/>
              <pc:sldLayoutMk cId="2039744092" sldId="2147483661"/>
              <ac:spMk id="8" creationId="{00000000-0000-0000-0000-000000000000}"/>
            </ac:spMkLst>
          </pc:spChg>
          <pc:spChg chg="del">
            <ac:chgData name="Julia T" userId="8947ae2d8fa624c7" providerId="LiveId" clId="{7342151F-58F9-40A3-9685-2D3697FFD699}" dt="2022-02-07T04:13:04.798" v="1400" actId="478"/>
            <ac:spMkLst>
              <pc:docMk/>
              <pc:sldMasterMk cId="4248769994" sldId="2147483648"/>
              <pc:sldLayoutMk cId="2039744092" sldId="2147483661"/>
              <ac:spMk id="10" creationId="{064FA30B-760F-430C-BE8E-DC48A4ED61C3}"/>
            </ac:spMkLst>
          </pc:spChg>
          <pc:spChg chg="del">
            <ac:chgData name="Julia T" userId="8947ae2d8fa624c7" providerId="LiveId" clId="{7342151F-58F9-40A3-9685-2D3697FFD699}" dt="2022-02-07T04:13:05.954" v="1402" actId="478"/>
            <ac:spMkLst>
              <pc:docMk/>
              <pc:sldMasterMk cId="4248769994" sldId="2147483648"/>
              <pc:sldLayoutMk cId="2039744092" sldId="2147483661"/>
              <ac:spMk id="11" creationId="{087DC28B-3986-4F13-BC6A-F84CB958AE0D}"/>
            </ac:spMkLst>
          </pc:spChg>
          <pc:spChg chg="del">
            <ac:chgData name="Julia T" userId="8947ae2d8fa624c7" providerId="LiveId" clId="{7342151F-58F9-40A3-9685-2D3697FFD699}" dt="2022-02-07T04:13:03.332" v="1398" actId="478"/>
            <ac:spMkLst>
              <pc:docMk/>
              <pc:sldMasterMk cId="4248769994" sldId="2147483648"/>
              <pc:sldLayoutMk cId="2039744092" sldId="2147483661"/>
              <ac:spMk id="15" creationId="{3ECACAA1-DABA-439A-8209-2D9CE0DB8ABE}"/>
            </ac:spMkLst>
          </pc:spChg>
          <pc:picChg chg="del">
            <ac:chgData name="Julia T" userId="8947ae2d8fa624c7" providerId="LiveId" clId="{7342151F-58F9-40A3-9685-2D3697FFD699}" dt="2022-02-07T04:13:04.108" v="1399" actId="478"/>
            <ac:picMkLst>
              <pc:docMk/>
              <pc:sldMasterMk cId="4248769994" sldId="2147483648"/>
              <pc:sldLayoutMk cId="2039744092" sldId="2147483661"/>
              <ac:picMk id="12" creationId="{D7549B8A-F601-471C-AE67-D9E48A367E97}"/>
            </ac:picMkLst>
          </pc:picChg>
          <pc:picChg chg="del">
            <ac:chgData name="Julia T" userId="8947ae2d8fa624c7" providerId="LiveId" clId="{7342151F-58F9-40A3-9685-2D3697FFD699}" dt="2022-02-07T04:13:05.382" v="1401" actId="478"/>
            <ac:picMkLst>
              <pc:docMk/>
              <pc:sldMasterMk cId="4248769994" sldId="2147483648"/>
              <pc:sldLayoutMk cId="2039744092" sldId="2147483661"/>
              <ac:picMk id="13" creationId="{31FBBD51-1918-4998-B61E-4CEDEBEDB074}"/>
            </ac:picMkLst>
          </pc:picChg>
          <pc:picChg chg="del">
            <ac:chgData name="Julia T" userId="8947ae2d8fa624c7" providerId="LiveId" clId="{7342151F-58F9-40A3-9685-2D3697FFD699}" dt="2022-02-07T04:13:07.580" v="1403" actId="478"/>
            <ac:picMkLst>
              <pc:docMk/>
              <pc:sldMasterMk cId="4248769994" sldId="2147483648"/>
              <pc:sldLayoutMk cId="2039744092" sldId="2147483661"/>
              <ac:picMk id="14" creationId="{62F2DA24-8DF1-4B9B-9E58-7952BAB0F20B}"/>
            </ac:picMkLst>
          </pc:picChg>
        </pc:sldLayoutChg>
        <pc:sldLayoutChg chg="delSp mod setBg">
          <pc:chgData name="Julia T" userId="8947ae2d8fa624c7" providerId="LiveId" clId="{7342151F-58F9-40A3-9685-2D3697FFD699}" dt="2022-02-07T04:12:58.317" v="1397"/>
          <pc:sldLayoutMkLst>
            <pc:docMk/>
            <pc:sldMasterMk cId="4248769994" sldId="2147483648"/>
            <pc:sldLayoutMk cId="2616109409" sldId="2147483662"/>
          </pc:sldLayoutMkLst>
          <pc:spChg chg="del">
            <ac:chgData name="Julia T" userId="8947ae2d8fa624c7" providerId="LiveId" clId="{7342151F-58F9-40A3-9685-2D3697FFD699}" dt="2022-02-07T04:12:42.736" v="1392" actId="478"/>
            <ac:spMkLst>
              <pc:docMk/>
              <pc:sldMasterMk cId="4248769994" sldId="2147483648"/>
              <pc:sldLayoutMk cId="2616109409" sldId="2147483662"/>
              <ac:spMk id="7" creationId="{00000000-0000-0000-0000-000000000000}"/>
            </ac:spMkLst>
          </pc:spChg>
          <pc:spChg chg="del">
            <ac:chgData name="Julia T" userId="8947ae2d8fa624c7" providerId="LiveId" clId="{7342151F-58F9-40A3-9685-2D3697FFD699}" dt="2022-02-07T04:12:43.901" v="1393" actId="478"/>
            <ac:spMkLst>
              <pc:docMk/>
              <pc:sldMasterMk cId="4248769994" sldId="2147483648"/>
              <pc:sldLayoutMk cId="2616109409" sldId="2147483662"/>
              <ac:spMk id="8" creationId="{00000000-0000-0000-0000-000000000000}"/>
            </ac:spMkLst>
          </pc:spChg>
          <pc:spChg chg="del">
            <ac:chgData name="Julia T" userId="8947ae2d8fa624c7" providerId="LiveId" clId="{7342151F-58F9-40A3-9685-2D3697FFD699}" dt="2022-02-07T04:12:37.605" v="1387" actId="478"/>
            <ac:spMkLst>
              <pc:docMk/>
              <pc:sldMasterMk cId="4248769994" sldId="2147483648"/>
              <pc:sldLayoutMk cId="2616109409" sldId="2147483662"/>
              <ac:spMk id="10" creationId="{064FA30B-760F-430C-BE8E-DC48A4ED61C3}"/>
            </ac:spMkLst>
          </pc:spChg>
          <pc:spChg chg="del">
            <ac:chgData name="Julia T" userId="8947ae2d8fa624c7" providerId="LiveId" clId="{7342151F-58F9-40A3-9685-2D3697FFD699}" dt="2022-02-07T04:12:40.097" v="1390" actId="478"/>
            <ac:spMkLst>
              <pc:docMk/>
              <pc:sldMasterMk cId="4248769994" sldId="2147483648"/>
              <pc:sldLayoutMk cId="2616109409" sldId="2147483662"/>
              <ac:spMk id="11" creationId="{087DC28B-3986-4F13-BC6A-F84CB958AE0D}"/>
            </ac:spMkLst>
          </pc:spChg>
          <pc:spChg chg="del">
            <ac:chgData name="Julia T" userId="8947ae2d8fa624c7" providerId="LiveId" clId="{7342151F-58F9-40A3-9685-2D3697FFD699}" dt="2022-02-07T04:12:45.223" v="1394" actId="478"/>
            <ac:spMkLst>
              <pc:docMk/>
              <pc:sldMasterMk cId="4248769994" sldId="2147483648"/>
              <pc:sldLayoutMk cId="2616109409" sldId="2147483662"/>
              <ac:spMk id="15" creationId="{ACE6CEE7-F612-4674-BA5C-BE485741C1B6}"/>
            </ac:spMkLst>
          </pc:spChg>
          <pc:picChg chg="del">
            <ac:chgData name="Julia T" userId="8947ae2d8fa624c7" providerId="LiveId" clId="{7342151F-58F9-40A3-9685-2D3697FFD699}" dt="2022-02-07T04:12:38.460" v="1388" actId="478"/>
            <ac:picMkLst>
              <pc:docMk/>
              <pc:sldMasterMk cId="4248769994" sldId="2147483648"/>
              <pc:sldLayoutMk cId="2616109409" sldId="2147483662"/>
              <ac:picMk id="12" creationId="{D7549B8A-F601-471C-AE67-D9E48A367E97}"/>
            </ac:picMkLst>
          </pc:picChg>
          <pc:picChg chg="del">
            <ac:chgData name="Julia T" userId="8947ae2d8fa624c7" providerId="LiveId" clId="{7342151F-58F9-40A3-9685-2D3697FFD699}" dt="2022-02-07T04:12:39.092" v="1389" actId="478"/>
            <ac:picMkLst>
              <pc:docMk/>
              <pc:sldMasterMk cId="4248769994" sldId="2147483648"/>
              <pc:sldLayoutMk cId="2616109409" sldId="2147483662"/>
              <ac:picMk id="13" creationId="{31FBBD51-1918-4998-B61E-4CEDEBEDB074}"/>
            </ac:picMkLst>
          </pc:picChg>
          <pc:picChg chg="del">
            <ac:chgData name="Julia T" userId="8947ae2d8fa624c7" providerId="LiveId" clId="{7342151F-58F9-40A3-9685-2D3697FFD699}" dt="2022-02-07T04:12:41.682" v="1391" actId="478"/>
            <ac:picMkLst>
              <pc:docMk/>
              <pc:sldMasterMk cId="4248769994" sldId="2147483648"/>
              <pc:sldLayoutMk cId="2616109409" sldId="2147483662"/>
              <ac:picMk id="14" creationId="{62F2DA24-8DF1-4B9B-9E58-7952BAB0F20B}"/>
            </ac:picMkLst>
          </pc:picChg>
        </pc:sldLayoutChg>
        <pc:sldLayoutChg chg="delSp new mod">
          <pc:chgData name="Julia T" userId="8947ae2d8fa624c7" providerId="LiveId" clId="{7342151F-58F9-40A3-9685-2D3697FFD699}" dt="2022-02-07T03:53:16.293" v="1303" actId="478"/>
          <pc:sldLayoutMkLst>
            <pc:docMk/>
            <pc:sldMasterMk cId="4248769994" sldId="2147483648"/>
            <pc:sldLayoutMk cId="3562588485" sldId="2147483663"/>
          </pc:sldLayoutMkLst>
          <pc:spChg chg="del">
            <ac:chgData name="Julia T" userId="8947ae2d8fa624c7" providerId="LiveId" clId="{7342151F-58F9-40A3-9685-2D3697FFD699}" dt="2022-02-07T03:52:50.468" v="1299" actId="478"/>
            <ac:spMkLst>
              <pc:docMk/>
              <pc:sldMasterMk cId="4248769994" sldId="2147483648"/>
              <pc:sldLayoutMk cId="3562588485" sldId="2147483663"/>
              <ac:spMk id="2" creationId="{BAA2F9F9-9452-4111-B175-343115497174}"/>
            </ac:spMkLst>
          </pc:spChg>
          <pc:spChg chg="del">
            <ac:chgData name="Julia T" userId="8947ae2d8fa624c7" providerId="LiveId" clId="{7342151F-58F9-40A3-9685-2D3697FFD699}" dt="2022-02-07T03:53:13.807" v="1301" actId="478"/>
            <ac:spMkLst>
              <pc:docMk/>
              <pc:sldMasterMk cId="4248769994" sldId="2147483648"/>
              <pc:sldLayoutMk cId="3562588485" sldId="2147483663"/>
              <ac:spMk id="3" creationId="{2F2507F0-AAAD-46C5-A454-103A2EA03C58}"/>
            </ac:spMkLst>
          </pc:spChg>
          <pc:spChg chg="del">
            <ac:chgData name="Julia T" userId="8947ae2d8fa624c7" providerId="LiveId" clId="{7342151F-58F9-40A3-9685-2D3697FFD699}" dt="2022-02-07T03:53:15.039" v="1302" actId="478"/>
            <ac:spMkLst>
              <pc:docMk/>
              <pc:sldMasterMk cId="4248769994" sldId="2147483648"/>
              <pc:sldLayoutMk cId="3562588485" sldId="2147483663"/>
              <ac:spMk id="4" creationId="{766945CB-2FCD-43A9-B3D3-AE8F2170C5BA}"/>
            </ac:spMkLst>
          </pc:spChg>
          <pc:spChg chg="del">
            <ac:chgData name="Julia T" userId="8947ae2d8fa624c7" providerId="LiveId" clId="{7342151F-58F9-40A3-9685-2D3697FFD699}" dt="2022-02-07T03:53:16.293" v="1303" actId="478"/>
            <ac:spMkLst>
              <pc:docMk/>
              <pc:sldMasterMk cId="4248769994" sldId="2147483648"/>
              <pc:sldLayoutMk cId="3562588485" sldId="2147483663"/>
              <ac:spMk id="5" creationId="{30B70A1C-EDAF-4914-94DB-BB2F07E6A34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2/6/2022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2/6/2022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Home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049E21E8-A8FF-483D-BA05-FE4391EEBD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547" y="54724"/>
            <a:ext cx="653731" cy="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16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Home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0AE6A318-3717-4464-B331-E23A5CB479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547" y="54724"/>
            <a:ext cx="653731" cy="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Home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1B99B1E7-F3B9-4840-B733-26DB2C028D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547" y="54724"/>
            <a:ext cx="653731" cy="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1" r:id="rId10"/>
    <p:sldLayoutId id="2147483656" r:id="rId11"/>
    <p:sldLayoutId id="2147483657" r:id="rId12"/>
    <p:sldLayoutId id="2147483663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4F379F83-711E-4689-92C9-B64A656C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3971" y="3886200"/>
            <a:ext cx="405749" cy="136027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8541835-DAF0-46B6-8865-E3EB1348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7088" y="4025003"/>
            <a:ext cx="405749" cy="1360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23444-2656-48FA-AD20-28AB1A8E3954}"/>
              </a:ext>
            </a:extLst>
          </p:cNvPr>
          <p:cNvSpPr txBox="1"/>
          <p:nvPr/>
        </p:nvSpPr>
        <p:spPr>
          <a:xfrm>
            <a:off x="2444060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5" name="Hand">
            <a:extLst>
              <a:ext uri="{FF2B5EF4-FFF2-40B4-BE49-F238E27FC236}">
                <a16:creationId xmlns:a16="http://schemas.microsoft.com/office/drawing/2014/main" id="{92775000-466A-418D-BC2D-11289A2C498C}"/>
              </a:ext>
            </a:extLst>
          </p:cNvPr>
          <p:cNvGrpSpPr/>
          <p:nvPr/>
        </p:nvGrpSpPr>
        <p:grpSpPr>
          <a:xfrm>
            <a:off x="1709983" y="167978"/>
            <a:ext cx="551463" cy="680779"/>
            <a:chOff x="4422331" y="139986"/>
            <a:chExt cx="551463" cy="68077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1F0E73-3C0A-4725-BC22-CAC144D3C41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Raised hand with solid fill">
              <a:extLst>
                <a:ext uri="{FF2B5EF4-FFF2-40B4-BE49-F238E27FC236}">
                  <a16:creationId xmlns:a16="http://schemas.microsoft.com/office/drawing/2014/main" id="{11B9EFBA-5A5F-4791-94A6-DD6BEE15C2B1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Note">
            <a:extLst>
              <a:ext uri="{FF2B5EF4-FFF2-40B4-BE49-F238E27FC236}">
                <a16:creationId xmlns:a16="http://schemas.microsoft.com/office/drawing/2014/main" id="{C789C264-9B67-4F5D-9EF3-8615DC911189}"/>
              </a:ext>
            </a:extLst>
          </p:cNvPr>
          <p:cNvGrpSpPr/>
          <p:nvPr/>
        </p:nvGrpSpPr>
        <p:grpSpPr>
          <a:xfrm>
            <a:off x="2372574" y="167978"/>
            <a:ext cx="558768" cy="680779"/>
            <a:chOff x="4470875" y="164545"/>
            <a:chExt cx="558768" cy="6807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162722-5DD5-4563-9F21-6F39AFA85B6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" name="Graphic 9" descr="Music note with solid fill">
              <a:extLst>
                <a:ext uri="{FF2B5EF4-FFF2-40B4-BE49-F238E27FC236}">
                  <a16:creationId xmlns:a16="http://schemas.microsoft.com/office/drawing/2014/main" id="{C3943EFB-DCD3-4BC0-B2BB-85E34C0B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" name="Finger">
            <a:extLst>
              <a:ext uri="{FF2B5EF4-FFF2-40B4-BE49-F238E27FC236}">
                <a16:creationId xmlns:a16="http://schemas.microsoft.com/office/drawing/2014/main" id="{F0299DA7-A1A0-4A4F-A4CC-64A4ED3D7EE3}"/>
              </a:ext>
            </a:extLst>
          </p:cNvPr>
          <p:cNvGrpSpPr/>
          <p:nvPr/>
        </p:nvGrpSpPr>
        <p:grpSpPr>
          <a:xfrm>
            <a:off x="3042470" y="167978"/>
            <a:ext cx="551463" cy="680779"/>
            <a:chOff x="5161682" y="160582"/>
            <a:chExt cx="551463" cy="6807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8E2182-1BF0-42D8-8965-8CEF21785E1F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Graphic 12" descr="Fingerprint with solid fill">
              <a:extLst>
                <a:ext uri="{FF2B5EF4-FFF2-40B4-BE49-F238E27FC236}">
                  <a16:creationId xmlns:a16="http://schemas.microsoft.com/office/drawing/2014/main" id="{5EABC2C5-F9AC-40C9-8F15-54BC8D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4" name="Steps">
            <a:extLst>
              <a:ext uri="{FF2B5EF4-FFF2-40B4-BE49-F238E27FC236}">
                <a16:creationId xmlns:a16="http://schemas.microsoft.com/office/drawing/2014/main" id="{00E250F0-658C-4FEE-B7CB-548833FF9D74}"/>
              </a:ext>
            </a:extLst>
          </p:cNvPr>
          <p:cNvGrpSpPr/>
          <p:nvPr/>
        </p:nvGrpSpPr>
        <p:grpSpPr>
          <a:xfrm>
            <a:off x="3705061" y="167978"/>
            <a:ext cx="551463" cy="680779"/>
            <a:chOff x="5818680" y="164544"/>
            <a:chExt cx="551463" cy="6807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6505E6-8A6C-4265-B4B5-9CC3E227FB4D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CC467EDE-859B-4058-821D-77B7790F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7" name="Skips">
            <a:extLst>
              <a:ext uri="{FF2B5EF4-FFF2-40B4-BE49-F238E27FC236}">
                <a16:creationId xmlns:a16="http://schemas.microsoft.com/office/drawing/2014/main" id="{424B4296-0EE6-4362-AEEA-D0DAFE243225}"/>
              </a:ext>
            </a:extLst>
          </p:cNvPr>
          <p:cNvGrpSpPr/>
          <p:nvPr/>
        </p:nvGrpSpPr>
        <p:grpSpPr>
          <a:xfrm>
            <a:off x="4367651" y="167978"/>
            <a:ext cx="551463" cy="680779"/>
            <a:chOff x="6435765" y="154773"/>
            <a:chExt cx="551463" cy="6807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1DCF5-B9B6-4D6A-933B-1D9BC51FAE35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9" name="Graphic 18" descr="Skipping Rope with solid fill">
              <a:extLst>
                <a:ext uri="{FF2B5EF4-FFF2-40B4-BE49-F238E27FC236}">
                  <a16:creationId xmlns:a16="http://schemas.microsoft.com/office/drawing/2014/main" id="{76338BDC-3693-40F6-8034-FBD08A71B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EC97DA8-FA10-4A98-A45D-B6B42DC0160D}"/>
              </a:ext>
            </a:extLst>
          </p:cNvPr>
          <p:cNvSpPr/>
          <p:nvPr/>
        </p:nvSpPr>
        <p:spPr>
          <a:xfrm rot="1103285">
            <a:off x="2434968" y="3720438"/>
            <a:ext cx="1576005" cy="85508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99EF128-3B0D-4130-8FCD-11316D666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7363" y="3397314"/>
            <a:ext cx="405749" cy="1360271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00F6BE1E-F140-42B1-82BC-85613C5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7639" y="3717195"/>
            <a:ext cx="405749" cy="1360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E3F6B1-D07E-4953-B0B3-EA5E34F7C1CC}"/>
              </a:ext>
            </a:extLst>
          </p:cNvPr>
          <p:cNvSpPr txBox="1"/>
          <p:nvPr/>
        </p:nvSpPr>
        <p:spPr>
          <a:xfrm>
            <a:off x="84374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pSp>
        <p:nvGrpSpPr>
          <p:cNvPr id="24" name="Hand2">
            <a:extLst>
              <a:ext uri="{FF2B5EF4-FFF2-40B4-BE49-F238E27FC236}">
                <a16:creationId xmlns:a16="http://schemas.microsoft.com/office/drawing/2014/main" id="{BE3707BA-8E99-494A-8C11-F6683BF9F7DD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10FED1-9AE0-47DF-9E92-507CF593DCF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 descr="Raised hand with solid fill">
              <a:extLst>
                <a:ext uri="{FF2B5EF4-FFF2-40B4-BE49-F238E27FC236}">
                  <a16:creationId xmlns:a16="http://schemas.microsoft.com/office/drawing/2014/main" id="{F15EB2A6-03A4-43EB-96B3-A56182AC24E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Note2">
            <a:extLst>
              <a:ext uri="{FF2B5EF4-FFF2-40B4-BE49-F238E27FC236}">
                <a16:creationId xmlns:a16="http://schemas.microsoft.com/office/drawing/2014/main" id="{35CC8877-705B-45DF-AA3D-DA5584C9F51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6CD055-DCB2-4741-9767-0043BE76261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9" name="Graphic 28" descr="Music note with solid fill">
              <a:extLst>
                <a:ext uri="{FF2B5EF4-FFF2-40B4-BE49-F238E27FC236}">
                  <a16:creationId xmlns:a16="http://schemas.microsoft.com/office/drawing/2014/main" id="{54924D89-B748-460A-9057-CA8708C8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0" name="Finger2">
            <a:extLst>
              <a:ext uri="{FF2B5EF4-FFF2-40B4-BE49-F238E27FC236}">
                <a16:creationId xmlns:a16="http://schemas.microsoft.com/office/drawing/2014/main" id="{33EE80EB-0C87-4392-9492-C73A6DA2CE29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B57C9A-0614-4BF7-B14D-C3D5F6B8DB4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Fingerprint with solid fill">
              <a:extLst>
                <a:ext uri="{FF2B5EF4-FFF2-40B4-BE49-F238E27FC236}">
                  <a16:creationId xmlns:a16="http://schemas.microsoft.com/office/drawing/2014/main" id="{74E415DF-E966-4397-A775-B5FA4E13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3" name="Steps2">
            <a:extLst>
              <a:ext uri="{FF2B5EF4-FFF2-40B4-BE49-F238E27FC236}">
                <a16:creationId xmlns:a16="http://schemas.microsoft.com/office/drawing/2014/main" id="{0C8752AB-02C7-435F-9A0A-A402BBF1D062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0032D9-E5A9-4C15-B476-76E121F098EF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hoe footprints with solid fill">
              <a:extLst>
                <a:ext uri="{FF2B5EF4-FFF2-40B4-BE49-F238E27FC236}">
                  <a16:creationId xmlns:a16="http://schemas.microsoft.com/office/drawing/2014/main" id="{411427F0-295D-43B4-A701-3B8BD16E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2">
            <a:extLst>
              <a:ext uri="{FF2B5EF4-FFF2-40B4-BE49-F238E27FC236}">
                <a16:creationId xmlns:a16="http://schemas.microsoft.com/office/drawing/2014/main" id="{5DF5FD0A-B7EC-437F-A297-831A89872B32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2B3966-D398-41E1-8F7A-A626C5BA820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kipping Rope with solid fill">
              <a:extLst>
                <a:ext uri="{FF2B5EF4-FFF2-40B4-BE49-F238E27FC236}">
                  <a16:creationId xmlns:a16="http://schemas.microsoft.com/office/drawing/2014/main" id="{48D7A2CF-BF8F-4B7B-BED1-32100A64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8531FAC-8B3E-4C0C-A0C1-6C4FC2B90C22}"/>
              </a:ext>
            </a:extLst>
          </p:cNvPr>
          <p:cNvSpPr/>
          <p:nvPr/>
        </p:nvSpPr>
        <p:spPr>
          <a:xfrm rot="962368">
            <a:off x="8394857" y="3268415"/>
            <a:ext cx="1675852" cy="78352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27268-A909-4576-9A33-4A2630DA9113}"/>
              </a:ext>
            </a:extLst>
          </p:cNvPr>
          <p:cNvSpPr txBox="1"/>
          <p:nvPr/>
        </p:nvSpPr>
        <p:spPr>
          <a:xfrm>
            <a:off x="4025331" y="1261659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Skips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ABA36-6C91-42EE-A820-B5D63F52112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  <p:pic>
        <p:nvPicPr>
          <p:cNvPr id="42" name="Graphic 41" descr="Line arrow: Clockwise curve with solid fill">
            <a:extLst>
              <a:ext uri="{FF2B5EF4-FFF2-40B4-BE49-F238E27FC236}">
                <a16:creationId xmlns:a16="http://schemas.microsoft.com/office/drawing/2014/main" id="{FB74CE72-847C-41DD-828D-F357E9493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8596" y="3744650"/>
            <a:ext cx="914400" cy="914400"/>
          </a:xfrm>
          <a:prstGeom prst="rect">
            <a:avLst/>
          </a:prstGeom>
        </p:spPr>
      </p:pic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651FB6BC-47CF-4A8B-A5A5-945339AB1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40896" y="3804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254E-6 3.7037E-7 L 4.16254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23261E-6 3.7037E-7 L 3.23261E-6 -0.07222 " pathEditMode="relative" rAng="0" ptsTypes="AA">
                                      <p:cBhvr>
                                        <p:cTn id="2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0" grpId="1" animBg="1"/>
      <p:bldP spid="23" grpId="0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4F379F83-711E-4689-92C9-B64A656C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3971" y="3886200"/>
            <a:ext cx="405749" cy="136027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8541835-DAF0-46B6-8865-E3EB1348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7088" y="4197010"/>
            <a:ext cx="405749" cy="1360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23444-2656-48FA-AD20-28AB1A8E3954}"/>
              </a:ext>
            </a:extLst>
          </p:cNvPr>
          <p:cNvSpPr txBox="1"/>
          <p:nvPr/>
        </p:nvSpPr>
        <p:spPr>
          <a:xfrm>
            <a:off x="2444060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5" name="Hand">
            <a:extLst>
              <a:ext uri="{FF2B5EF4-FFF2-40B4-BE49-F238E27FC236}">
                <a16:creationId xmlns:a16="http://schemas.microsoft.com/office/drawing/2014/main" id="{92775000-466A-418D-BC2D-11289A2C498C}"/>
              </a:ext>
            </a:extLst>
          </p:cNvPr>
          <p:cNvGrpSpPr/>
          <p:nvPr/>
        </p:nvGrpSpPr>
        <p:grpSpPr>
          <a:xfrm>
            <a:off x="1709983" y="167978"/>
            <a:ext cx="551463" cy="680779"/>
            <a:chOff x="4422331" y="139986"/>
            <a:chExt cx="551463" cy="68077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1F0E73-3C0A-4725-BC22-CAC144D3C41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Raised hand with solid fill">
              <a:extLst>
                <a:ext uri="{FF2B5EF4-FFF2-40B4-BE49-F238E27FC236}">
                  <a16:creationId xmlns:a16="http://schemas.microsoft.com/office/drawing/2014/main" id="{11B9EFBA-5A5F-4791-94A6-DD6BEE15C2B1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Note">
            <a:extLst>
              <a:ext uri="{FF2B5EF4-FFF2-40B4-BE49-F238E27FC236}">
                <a16:creationId xmlns:a16="http://schemas.microsoft.com/office/drawing/2014/main" id="{C789C264-9B67-4F5D-9EF3-8615DC911189}"/>
              </a:ext>
            </a:extLst>
          </p:cNvPr>
          <p:cNvGrpSpPr/>
          <p:nvPr/>
        </p:nvGrpSpPr>
        <p:grpSpPr>
          <a:xfrm>
            <a:off x="2372574" y="167978"/>
            <a:ext cx="558768" cy="680779"/>
            <a:chOff x="4470875" y="164545"/>
            <a:chExt cx="558768" cy="6807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162722-5DD5-4563-9F21-6F39AFA85B6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" name="Graphic 9" descr="Music note with solid fill">
              <a:extLst>
                <a:ext uri="{FF2B5EF4-FFF2-40B4-BE49-F238E27FC236}">
                  <a16:creationId xmlns:a16="http://schemas.microsoft.com/office/drawing/2014/main" id="{C3943EFB-DCD3-4BC0-B2BB-85E34C0B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" name="Finger">
            <a:extLst>
              <a:ext uri="{FF2B5EF4-FFF2-40B4-BE49-F238E27FC236}">
                <a16:creationId xmlns:a16="http://schemas.microsoft.com/office/drawing/2014/main" id="{F0299DA7-A1A0-4A4F-A4CC-64A4ED3D7EE3}"/>
              </a:ext>
            </a:extLst>
          </p:cNvPr>
          <p:cNvGrpSpPr/>
          <p:nvPr/>
        </p:nvGrpSpPr>
        <p:grpSpPr>
          <a:xfrm>
            <a:off x="3042470" y="167978"/>
            <a:ext cx="551463" cy="680779"/>
            <a:chOff x="5161682" y="160582"/>
            <a:chExt cx="551463" cy="6807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8E2182-1BF0-42D8-8965-8CEF21785E1F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Graphic 12" descr="Fingerprint with solid fill">
              <a:extLst>
                <a:ext uri="{FF2B5EF4-FFF2-40B4-BE49-F238E27FC236}">
                  <a16:creationId xmlns:a16="http://schemas.microsoft.com/office/drawing/2014/main" id="{5EABC2C5-F9AC-40C9-8F15-54BC8D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4" name="Steps">
            <a:extLst>
              <a:ext uri="{FF2B5EF4-FFF2-40B4-BE49-F238E27FC236}">
                <a16:creationId xmlns:a16="http://schemas.microsoft.com/office/drawing/2014/main" id="{00E250F0-658C-4FEE-B7CB-548833FF9D74}"/>
              </a:ext>
            </a:extLst>
          </p:cNvPr>
          <p:cNvGrpSpPr/>
          <p:nvPr/>
        </p:nvGrpSpPr>
        <p:grpSpPr>
          <a:xfrm>
            <a:off x="3705061" y="167978"/>
            <a:ext cx="551463" cy="680779"/>
            <a:chOff x="5818680" y="164544"/>
            <a:chExt cx="551463" cy="6807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6505E6-8A6C-4265-B4B5-9CC3E227FB4D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CC467EDE-859B-4058-821D-77B7790F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7" name="Skips">
            <a:extLst>
              <a:ext uri="{FF2B5EF4-FFF2-40B4-BE49-F238E27FC236}">
                <a16:creationId xmlns:a16="http://schemas.microsoft.com/office/drawing/2014/main" id="{424B4296-0EE6-4362-AEEA-D0DAFE243225}"/>
              </a:ext>
            </a:extLst>
          </p:cNvPr>
          <p:cNvGrpSpPr/>
          <p:nvPr/>
        </p:nvGrpSpPr>
        <p:grpSpPr>
          <a:xfrm>
            <a:off x="4367651" y="167978"/>
            <a:ext cx="551463" cy="680779"/>
            <a:chOff x="6435765" y="154773"/>
            <a:chExt cx="551463" cy="6807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1DCF5-B9B6-4D6A-933B-1D9BC51FAE35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9" name="Graphic 18" descr="Skipping Rope with solid fill">
              <a:extLst>
                <a:ext uri="{FF2B5EF4-FFF2-40B4-BE49-F238E27FC236}">
                  <a16:creationId xmlns:a16="http://schemas.microsoft.com/office/drawing/2014/main" id="{76338BDC-3693-40F6-8034-FBD08A71B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EC97DA8-FA10-4A98-A45D-B6B42DC0160D}"/>
              </a:ext>
            </a:extLst>
          </p:cNvPr>
          <p:cNvSpPr/>
          <p:nvPr/>
        </p:nvSpPr>
        <p:spPr>
          <a:xfrm rot="1103285">
            <a:off x="2434968" y="3720438"/>
            <a:ext cx="1576005" cy="85508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99EF128-3B0D-4130-8FCD-11316D666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7363" y="3397314"/>
            <a:ext cx="405749" cy="1360271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00F6BE1E-F140-42B1-82BC-85613C5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7639" y="3717195"/>
            <a:ext cx="405749" cy="1360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E3F6B1-D07E-4953-B0B3-EA5E34F7C1CC}"/>
              </a:ext>
            </a:extLst>
          </p:cNvPr>
          <p:cNvSpPr txBox="1"/>
          <p:nvPr/>
        </p:nvSpPr>
        <p:spPr>
          <a:xfrm>
            <a:off x="84374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pSp>
        <p:nvGrpSpPr>
          <p:cNvPr id="24" name="Hand2">
            <a:extLst>
              <a:ext uri="{FF2B5EF4-FFF2-40B4-BE49-F238E27FC236}">
                <a16:creationId xmlns:a16="http://schemas.microsoft.com/office/drawing/2014/main" id="{BE3707BA-8E99-494A-8C11-F6683BF9F7DD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10FED1-9AE0-47DF-9E92-507CF593DCF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 descr="Raised hand with solid fill">
              <a:extLst>
                <a:ext uri="{FF2B5EF4-FFF2-40B4-BE49-F238E27FC236}">
                  <a16:creationId xmlns:a16="http://schemas.microsoft.com/office/drawing/2014/main" id="{F15EB2A6-03A4-43EB-96B3-A56182AC24E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Note2">
            <a:extLst>
              <a:ext uri="{FF2B5EF4-FFF2-40B4-BE49-F238E27FC236}">
                <a16:creationId xmlns:a16="http://schemas.microsoft.com/office/drawing/2014/main" id="{35CC8877-705B-45DF-AA3D-DA5584C9F51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6CD055-DCB2-4741-9767-0043BE76261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9" name="Graphic 28" descr="Music note with solid fill">
              <a:extLst>
                <a:ext uri="{FF2B5EF4-FFF2-40B4-BE49-F238E27FC236}">
                  <a16:creationId xmlns:a16="http://schemas.microsoft.com/office/drawing/2014/main" id="{54924D89-B748-460A-9057-CA8708C8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0" name="Finger2">
            <a:extLst>
              <a:ext uri="{FF2B5EF4-FFF2-40B4-BE49-F238E27FC236}">
                <a16:creationId xmlns:a16="http://schemas.microsoft.com/office/drawing/2014/main" id="{33EE80EB-0C87-4392-9492-C73A6DA2CE29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B57C9A-0614-4BF7-B14D-C3D5F6B8DB4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Fingerprint with solid fill">
              <a:extLst>
                <a:ext uri="{FF2B5EF4-FFF2-40B4-BE49-F238E27FC236}">
                  <a16:creationId xmlns:a16="http://schemas.microsoft.com/office/drawing/2014/main" id="{74E415DF-E966-4397-A775-B5FA4E13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3" name="Steps2">
            <a:extLst>
              <a:ext uri="{FF2B5EF4-FFF2-40B4-BE49-F238E27FC236}">
                <a16:creationId xmlns:a16="http://schemas.microsoft.com/office/drawing/2014/main" id="{0C8752AB-02C7-435F-9A0A-A402BBF1D062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0032D9-E5A9-4C15-B476-76E121F098EF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hoe footprints with solid fill">
              <a:extLst>
                <a:ext uri="{FF2B5EF4-FFF2-40B4-BE49-F238E27FC236}">
                  <a16:creationId xmlns:a16="http://schemas.microsoft.com/office/drawing/2014/main" id="{411427F0-295D-43B4-A701-3B8BD16E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2">
            <a:extLst>
              <a:ext uri="{FF2B5EF4-FFF2-40B4-BE49-F238E27FC236}">
                <a16:creationId xmlns:a16="http://schemas.microsoft.com/office/drawing/2014/main" id="{5DF5FD0A-B7EC-437F-A297-831A89872B32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2B3966-D398-41E1-8F7A-A626C5BA820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kipping Rope with solid fill">
              <a:extLst>
                <a:ext uri="{FF2B5EF4-FFF2-40B4-BE49-F238E27FC236}">
                  <a16:creationId xmlns:a16="http://schemas.microsoft.com/office/drawing/2014/main" id="{48D7A2CF-BF8F-4B7B-BED1-32100A64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8531FAC-8B3E-4C0C-A0C1-6C4FC2B90C22}"/>
              </a:ext>
            </a:extLst>
          </p:cNvPr>
          <p:cNvSpPr/>
          <p:nvPr/>
        </p:nvSpPr>
        <p:spPr>
          <a:xfrm rot="962368">
            <a:off x="8394857" y="3313680"/>
            <a:ext cx="1675852" cy="78352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27268-A909-4576-9A33-4A2630DA9113}"/>
              </a:ext>
            </a:extLst>
          </p:cNvPr>
          <p:cNvSpPr txBox="1"/>
          <p:nvPr/>
        </p:nvSpPr>
        <p:spPr>
          <a:xfrm>
            <a:off x="4025331" y="1261659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Steps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ABA36-6C91-42EE-A820-B5D63F52112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  <p:pic>
        <p:nvPicPr>
          <p:cNvPr id="42" name="Graphic 41" descr="Line arrow: Clockwise curve with solid fill">
            <a:extLst>
              <a:ext uri="{FF2B5EF4-FFF2-40B4-BE49-F238E27FC236}">
                <a16:creationId xmlns:a16="http://schemas.microsoft.com/office/drawing/2014/main" id="{FB74CE72-847C-41DD-828D-F357E9493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8596" y="3744650"/>
            <a:ext cx="914400" cy="914400"/>
          </a:xfrm>
          <a:prstGeom prst="rect">
            <a:avLst/>
          </a:prstGeom>
        </p:spPr>
      </p:pic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651FB6BC-47CF-4A8B-A5A5-945339AB1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40896" y="3804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254E-6 3.7037E-7 L 4.16254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23261E-6 3.7037E-7 L 3.23261E-6 -0.07222 " pathEditMode="relative" rAng="0" ptsTypes="AA">
                                      <p:cBhvr>
                                        <p:cTn id="2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0" grpId="1" animBg="1"/>
      <p:bldP spid="23" grpId="0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19E1D2-297E-438F-83A7-B4A4425E6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24" y="1848456"/>
            <a:ext cx="405749" cy="136027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9805BAF-2571-4F10-A889-DB9C0ACA7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3" y="1971360"/>
            <a:ext cx="405749" cy="1360271"/>
          </a:xfrm>
          <a:prstGeom prst="rect">
            <a:avLst/>
          </a:prstGeom>
        </p:spPr>
      </p:pic>
      <p:grpSp>
        <p:nvGrpSpPr>
          <p:cNvPr id="6" name="Hand">
            <a:extLst>
              <a:ext uri="{FF2B5EF4-FFF2-40B4-BE49-F238E27FC236}">
                <a16:creationId xmlns:a16="http://schemas.microsoft.com/office/drawing/2014/main" id="{D1E4FC70-2AC1-4A32-80B5-490F655119C5}"/>
              </a:ext>
            </a:extLst>
          </p:cNvPr>
          <p:cNvGrpSpPr/>
          <p:nvPr/>
        </p:nvGrpSpPr>
        <p:grpSpPr>
          <a:xfrm>
            <a:off x="1707860" y="167978"/>
            <a:ext cx="551463" cy="680779"/>
            <a:chOff x="4422331" y="139986"/>
            <a:chExt cx="551463" cy="6807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665C68-CE25-4379-B143-896C8865BFAE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Raised hand with solid fill">
              <a:extLst>
                <a:ext uri="{FF2B5EF4-FFF2-40B4-BE49-F238E27FC236}">
                  <a16:creationId xmlns:a16="http://schemas.microsoft.com/office/drawing/2014/main" id="{44808120-01BD-4B43-901A-90D7AB8CFD6D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Note">
            <a:extLst>
              <a:ext uri="{FF2B5EF4-FFF2-40B4-BE49-F238E27FC236}">
                <a16:creationId xmlns:a16="http://schemas.microsoft.com/office/drawing/2014/main" id="{5E686973-6C3E-4FA3-846C-AFCFF4C75230}"/>
              </a:ext>
            </a:extLst>
          </p:cNvPr>
          <p:cNvGrpSpPr/>
          <p:nvPr/>
        </p:nvGrpSpPr>
        <p:grpSpPr>
          <a:xfrm>
            <a:off x="2370451" y="167978"/>
            <a:ext cx="558768" cy="680779"/>
            <a:chOff x="4470875" y="164545"/>
            <a:chExt cx="558768" cy="680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868D0F-0A58-4BCF-8F1C-99878C07B564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Graphic 10" descr="Music note with solid fill">
              <a:extLst>
                <a:ext uri="{FF2B5EF4-FFF2-40B4-BE49-F238E27FC236}">
                  <a16:creationId xmlns:a16="http://schemas.microsoft.com/office/drawing/2014/main" id="{4B345119-C073-4769-B226-510BD2CE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2" name="Finger">
            <a:extLst>
              <a:ext uri="{FF2B5EF4-FFF2-40B4-BE49-F238E27FC236}">
                <a16:creationId xmlns:a16="http://schemas.microsoft.com/office/drawing/2014/main" id="{92028416-DAEE-48F3-8896-50EAA5AA4CAA}"/>
              </a:ext>
            </a:extLst>
          </p:cNvPr>
          <p:cNvGrpSpPr/>
          <p:nvPr/>
        </p:nvGrpSpPr>
        <p:grpSpPr>
          <a:xfrm>
            <a:off x="3040347" y="167978"/>
            <a:ext cx="551463" cy="680779"/>
            <a:chOff x="5161682" y="160582"/>
            <a:chExt cx="551463" cy="68077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D48E38-C2EE-4817-B4A0-D58EFE162549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" name="Graphic 13" descr="Fingerprint with solid fill">
              <a:extLst>
                <a:ext uri="{FF2B5EF4-FFF2-40B4-BE49-F238E27FC236}">
                  <a16:creationId xmlns:a16="http://schemas.microsoft.com/office/drawing/2014/main" id="{83971597-7A15-4F41-B3C6-47FAF096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5" name="Steps">
            <a:extLst>
              <a:ext uri="{FF2B5EF4-FFF2-40B4-BE49-F238E27FC236}">
                <a16:creationId xmlns:a16="http://schemas.microsoft.com/office/drawing/2014/main" id="{0BBA72F2-AD1F-44A7-84BE-AF361E6EBEC8}"/>
              </a:ext>
            </a:extLst>
          </p:cNvPr>
          <p:cNvGrpSpPr/>
          <p:nvPr/>
        </p:nvGrpSpPr>
        <p:grpSpPr>
          <a:xfrm>
            <a:off x="3702938" y="167978"/>
            <a:ext cx="551463" cy="680779"/>
            <a:chOff x="5818680" y="164544"/>
            <a:chExt cx="551463" cy="680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16B6FD-95DE-4D20-A8F8-C12E5F510DC6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Shoe footprints with solid fill">
              <a:extLst>
                <a:ext uri="{FF2B5EF4-FFF2-40B4-BE49-F238E27FC236}">
                  <a16:creationId xmlns:a16="http://schemas.microsoft.com/office/drawing/2014/main" id="{10302748-6F68-4ED6-985B-3AD94833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8" name="Skips">
            <a:extLst>
              <a:ext uri="{FF2B5EF4-FFF2-40B4-BE49-F238E27FC236}">
                <a16:creationId xmlns:a16="http://schemas.microsoft.com/office/drawing/2014/main" id="{514D3901-0D41-4CAA-BDAB-9C16F088343E}"/>
              </a:ext>
            </a:extLst>
          </p:cNvPr>
          <p:cNvGrpSpPr/>
          <p:nvPr/>
        </p:nvGrpSpPr>
        <p:grpSpPr>
          <a:xfrm>
            <a:off x="4365528" y="167978"/>
            <a:ext cx="551463" cy="680779"/>
            <a:chOff x="6435765" y="154773"/>
            <a:chExt cx="551463" cy="6807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A38210-4687-4607-A0DC-74DC2B0BF63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Graphic 19" descr="Skipping Rope with solid fill">
              <a:extLst>
                <a:ext uri="{FF2B5EF4-FFF2-40B4-BE49-F238E27FC236}">
                  <a16:creationId xmlns:a16="http://schemas.microsoft.com/office/drawing/2014/main" id="{24B0E719-8E9B-4822-8C6C-FC2EBAF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D948B37-B9D8-49F9-9869-B6DBC913C0E4}"/>
              </a:ext>
            </a:extLst>
          </p:cNvPr>
          <p:cNvSpPr/>
          <p:nvPr/>
        </p:nvSpPr>
        <p:spPr>
          <a:xfrm rot="856977">
            <a:off x="2374690" y="2572153"/>
            <a:ext cx="1660390" cy="939886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Line arrow: Clockwise curve with solid fill">
            <a:extLst>
              <a:ext uri="{FF2B5EF4-FFF2-40B4-BE49-F238E27FC236}">
                <a16:creationId xmlns:a16="http://schemas.microsoft.com/office/drawing/2014/main" id="{C0147EE3-203A-4589-A28A-B4527BE07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7A3C00-C1E2-4EDC-92A1-903CE829D68E}"/>
              </a:ext>
            </a:extLst>
          </p:cNvPr>
          <p:cNvSpPr txBox="1"/>
          <p:nvPr/>
        </p:nvSpPr>
        <p:spPr>
          <a:xfrm>
            <a:off x="4025331" y="1125864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Skips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1A010-D592-4A5D-A77E-B35CC2D0F73C}"/>
              </a:ext>
            </a:extLst>
          </p:cNvPr>
          <p:cNvSpPr txBox="1"/>
          <p:nvPr/>
        </p:nvSpPr>
        <p:spPr>
          <a:xfrm>
            <a:off x="2649448" y="139857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DDA021A2-04CE-4766-AC98-570EE0CB8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63" y="1328858"/>
            <a:ext cx="405749" cy="1360271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7EB99937-8E20-4AE3-996E-F21ABD64F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54" y="1672982"/>
            <a:ext cx="405749" cy="1360271"/>
          </a:xfrm>
          <a:prstGeom prst="rect">
            <a:avLst/>
          </a:prstGeom>
        </p:spPr>
      </p:pic>
      <p:grpSp>
        <p:nvGrpSpPr>
          <p:cNvPr id="27" name="Hand2">
            <a:extLst>
              <a:ext uri="{FF2B5EF4-FFF2-40B4-BE49-F238E27FC236}">
                <a16:creationId xmlns:a16="http://schemas.microsoft.com/office/drawing/2014/main" id="{9B9F9476-012C-4632-8586-0EC1799AC50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33EFCB-93A4-4842-9CF6-CBBD2D1B6CB4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Raised hand with solid fill">
              <a:extLst>
                <a:ext uri="{FF2B5EF4-FFF2-40B4-BE49-F238E27FC236}">
                  <a16:creationId xmlns:a16="http://schemas.microsoft.com/office/drawing/2014/main" id="{AF79BCD1-A44B-4B03-A378-108C30FC1AFF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Note2">
            <a:extLst>
              <a:ext uri="{FF2B5EF4-FFF2-40B4-BE49-F238E27FC236}">
                <a16:creationId xmlns:a16="http://schemas.microsoft.com/office/drawing/2014/main" id="{262E6919-575A-423C-8566-89839F4FF1AF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C85623-4736-4D2F-A8E1-BE13BA0C94E5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Music note with solid fill">
              <a:extLst>
                <a:ext uri="{FF2B5EF4-FFF2-40B4-BE49-F238E27FC236}">
                  <a16:creationId xmlns:a16="http://schemas.microsoft.com/office/drawing/2014/main" id="{B403C68E-36FE-4D3F-BCE9-17ACE0057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3" name="Finger2">
            <a:extLst>
              <a:ext uri="{FF2B5EF4-FFF2-40B4-BE49-F238E27FC236}">
                <a16:creationId xmlns:a16="http://schemas.microsoft.com/office/drawing/2014/main" id="{ABBA1AF3-1B38-4EB0-A551-D07D23203AB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F39748-F0D8-422F-8AC7-6D59BD4CE195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Fingerprint with solid fill">
              <a:extLst>
                <a:ext uri="{FF2B5EF4-FFF2-40B4-BE49-F238E27FC236}">
                  <a16:creationId xmlns:a16="http://schemas.microsoft.com/office/drawing/2014/main" id="{B3157397-3BEE-4AD0-B534-81CAC21F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6" name="Steps2">
            <a:extLst>
              <a:ext uri="{FF2B5EF4-FFF2-40B4-BE49-F238E27FC236}">
                <a16:creationId xmlns:a16="http://schemas.microsoft.com/office/drawing/2014/main" id="{18BCB483-77C7-4FCF-BC4A-B675D749C8D9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6C9990-5AC3-4790-B0F1-C060D26C9C5A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hoe footprints with solid fill">
              <a:extLst>
                <a:ext uri="{FF2B5EF4-FFF2-40B4-BE49-F238E27FC236}">
                  <a16:creationId xmlns:a16="http://schemas.microsoft.com/office/drawing/2014/main" id="{1428A507-B691-406C-B0A7-62D0B0EB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9" name="Skips2">
            <a:extLst>
              <a:ext uri="{FF2B5EF4-FFF2-40B4-BE49-F238E27FC236}">
                <a16:creationId xmlns:a16="http://schemas.microsoft.com/office/drawing/2014/main" id="{85F0A8DB-52DD-4692-929C-0FE7DFD200A6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14EE43-00CF-4CF8-9071-ADAB30FE2074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1" name="Graphic 40" descr="Skipping Rope with solid fill">
              <a:extLst>
                <a:ext uri="{FF2B5EF4-FFF2-40B4-BE49-F238E27FC236}">
                  <a16:creationId xmlns:a16="http://schemas.microsoft.com/office/drawing/2014/main" id="{9A149803-B739-4890-BAAF-04E723F75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67CB11F-14E9-415F-8DC3-00ACC1F327A6}"/>
              </a:ext>
            </a:extLst>
          </p:cNvPr>
          <p:cNvSpPr/>
          <p:nvPr/>
        </p:nvSpPr>
        <p:spPr>
          <a:xfrm rot="20687601">
            <a:off x="8473326" y="2240987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1ADA1841-B232-4A5F-AE5D-A20DF91C8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46885A-80B5-409E-83A2-1B8A5CBADAEF}"/>
              </a:ext>
            </a:extLst>
          </p:cNvPr>
          <p:cNvSpPr txBox="1"/>
          <p:nvPr/>
        </p:nvSpPr>
        <p:spPr>
          <a:xfrm>
            <a:off x="8665585" y="1412212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5B0D34-EF76-4E9E-878B-F221907695D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</p:spTree>
    <p:extLst>
      <p:ext uri="{BB962C8B-B14F-4D97-AF65-F5344CB8AC3E}">
        <p14:creationId xmlns:p14="http://schemas.microsoft.com/office/powerpoint/2010/main" val="38935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66997E-6 2.96296E-6 L 2.66997E-6 -0.07223 " pathEditMode="relative" rAng="0" ptsTypes="AA">
                                      <p:cBhvr>
                                        <p:cTn id="4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825E-6 -3.7037E-7 L 4.7825E-6 -0.07222 " pathEditMode="relative" rAng="0" ptsTypes="AA">
                                      <p:cBhvr>
                                        <p:cTn id="7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3" grpId="1"/>
      <p:bldP spid="24" grpId="0"/>
      <p:bldP spid="42" grpId="0" animBg="1"/>
      <p:bldP spid="42" grpId="1" animBg="1"/>
      <p:bldP spid="44" grpId="0"/>
      <p:bldP spid="45" grpId="0"/>
      <p:bldP spid="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4F379F83-711E-4689-92C9-B64A656C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3971" y="4040200"/>
            <a:ext cx="405749" cy="136027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8541835-DAF0-46B6-8865-E3EB1348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88" y="3340359"/>
            <a:ext cx="405749" cy="1360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23444-2656-48FA-AD20-28AB1A8E3954}"/>
              </a:ext>
            </a:extLst>
          </p:cNvPr>
          <p:cNvSpPr txBox="1"/>
          <p:nvPr/>
        </p:nvSpPr>
        <p:spPr>
          <a:xfrm>
            <a:off x="2511435" y="51665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" name="Hand">
            <a:extLst>
              <a:ext uri="{FF2B5EF4-FFF2-40B4-BE49-F238E27FC236}">
                <a16:creationId xmlns:a16="http://schemas.microsoft.com/office/drawing/2014/main" id="{92775000-466A-418D-BC2D-11289A2C498C}"/>
              </a:ext>
            </a:extLst>
          </p:cNvPr>
          <p:cNvGrpSpPr/>
          <p:nvPr/>
        </p:nvGrpSpPr>
        <p:grpSpPr>
          <a:xfrm>
            <a:off x="1709983" y="167978"/>
            <a:ext cx="551463" cy="680779"/>
            <a:chOff x="4422331" y="139986"/>
            <a:chExt cx="551463" cy="68077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1F0E73-3C0A-4725-BC22-CAC144D3C41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Raised hand with solid fill">
              <a:extLst>
                <a:ext uri="{FF2B5EF4-FFF2-40B4-BE49-F238E27FC236}">
                  <a16:creationId xmlns:a16="http://schemas.microsoft.com/office/drawing/2014/main" id="{11B9EFBA-5A5F-4791-94A6-DD6BEE15C2B1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Note">
            <a:extLst>
              <a:ext uri="{FF2B5EF4-FFF2-40B4-BE49-F238E27FC236}">
                <a16:creationId xmlns:a16="http://schemas.microsoft.com/office/drawing/2014/main" id="{C789C264-9B67-4F5D-9EF3-8615DC911189}"/>
              </a:ext>
            </a:extLst>
          </p:cNvPr>
          <p:cNvGrpSpPr/>
          <p:nvPr/>
        </p:nvGrpSpPr>
        <p:grpSpPr>
          <a:xfrm>
            <a:off x="2372574" y="167978"/>
            <a:ext cx="558768" cy="680779"/>
            <a:chOff x="4470875" y="164545"/>
            <a:chExt cx="558768" cy="6807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162722-5DD5-4563-9F21-6F39AFA85B6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" name="Graphic 9" descr="Music note with solid fill">
              <a:extLst>
                <a:ext uri="{FF2B5EF4-FFF2-40B4-BE49-F238E27FC236}">
                  <a16:creationId xmlns:a16="http://schemas.microsoft.com/office/drawing/2014/main" id="{C3943EFB-DCD3-4BC0-B2BB-85E34C0B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" name="Finger">
            <a:extLst>
              <a:ext uri="{FF2B5EF4-FFF2-40B4-BE49-F238E27FC236}">
                <a16:creationId xmlns:a16="http://schemas.microsoft.com/office/drawing/2014/main" id="{F0299DA7-A1A0-4A4F-A4CC-64A4ED3D7EE3}"/>
              </a:ext>
            </a:extLst>
          </p:cNvPr>
          <p:cNvGrpSpPr/>
          <p:nvPr/>
        </p:nvGrpSpPr>
        <p:grpSpPr>
          <a:xfrm>
            <a:off x="3042470" y="167978"/>
            <a:ext cx="551463" cy="680779"/>
            <a:chOff x="5161682" y="160582"/>
            <a:chExt cx="551463" cy="6807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8E2182-1BF0-42D8-8965-8CEF21785E1F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Graphic 12" descr="Fingerprint with solid fill">
              <a:extLst>
                <a:ext uri="{FF2B5EF4-FFF2-40B4-BE49-F238E27FC236}">
                  <a16:creationId xmlns:a16="http://schemas.microsoft.com/office/drawing/2014/main" id="{5EABC2C5-F9AC-40C9-8F15-54BC8D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4" name="Steps">
            <a:extLst>
              <a:ext uri="{FF2B5EF4-FFF2-40B4-BE49-F238E27FC236}">
                <a16:creationId xmlns:a16="http://schemas.microsoft.com/office/drawing/2014/main" id="{00E250F0-658C-4FEE-B7CB-548833FF9D74}"/>
              </a:ext>
            </a:extLst>
          </p:cNvPr>
          <p:cNvGrpSpPr/>
          <p:nvPr/>
        </p:nvGrpSpPr>
        <p:grpSpPr>
          <a:xfrm>
            <a:off x="3705061" y="167978"/>
            <a:ext cx="551463" cy="680779"/>
            <a:chOff x="5818680" y="164544"/>
            <a:chExt cx="551463" cy="6807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6505E6-8A6C-4265-B4B5-9CC3E227FB4D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CC467EDE-859B-4058-821D-77B7790F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7" name="Skips">
            <a:extLst>
              <a:ext uri="{FF2B5EF4-FFF2-40B4-BE49-F238E27FC236}">
                <a16:creationId xmlns:a16="http://schemas.microsoft.com/office/drawing/2014/main" id="{424B4296-0EE6-4362-AEEA-D0DAFE243225}"/>
              </a:ext>
            </a:extLst>
          </p:cNvPr>
          <p:cNvGrpSpPr/>
          <p:nvPr/>
        </p:nvGrpSpPr>
        <p:grpSpPr>
          <a:xfrm>
            <a:off x="4367651" y="167978"/>
            <a:ext cx="551463" cy="680779"/>
            <a:chOff x="6435765" y="154773"/>
            <a:chExt cx="551463" cy="6807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1DCF5-B9B6-4D6A-933B-1D9BC51FAE35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9" name="Graphic 18" descr="Skipping Rope with solid fill">
              <a:extLst>
                <a:ext uri="{FF2B5EF4-FFF2-40B4-BE49-F238E27FC236}">
                  <a16:creationId xmlns:a16="http://schemas.microsoft.com/office/drawing/2014/main" id="{76338BDC-3693-40F6-8034-FBD08A71B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EC97DA8-FA10-4A98-A45D-B6B42DC0160D}"/>
              </a:ext>
            </a:extLst>
          </p:cNvPr>
          <p:cNvSpPr/>
          <p:nvPr/>
        </p:nvSpPr>
        <p:spPr>
          <a:xfrm rot="1103285">
            <a:off x="2425343" y="3951446"/>
            <a:ext cx="1576005" cy="85508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99EF128-3B0D-4130-8FCD-11316D666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7363" y="3580189"/>
            <a:ext cx="405749" cy="1360271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00F6BE1E-F140-42B1-82BC-85613C5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7639" y="3890449"/>
            <a:ext cx="405749" cy="1360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E3F6B1-D07E-4953-B0B3-EA5E34F7C1CC}"/>
              </a:ext>
            </a:extLst>
          </p:cNvPr>
          <p:cNvSpPr txBox="1"/>
          <p:nvPr/>
        </p:nvSpPr>
        <p:spPr>
          <a:xfrm>
            <a:off x="84374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24" name="Hand2">
            <a:extLst>
              <a:ext uri="{FF2B5EF4-FFF2-40B4-BE49-F238E27FC236}">
                <a16:creationId xmlns:a16="http://schemas.microsoft.com/office/drawing/2014/main" id="{BE3707BA-8E99-494A-8C11-F6683BF9F7DD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10FED1-9AE0-47DF-9E92-507CF593DCF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 descr="Raised hand with solid fill">
              <a:extLst>
                <a:ext uri="{FF2B5EF4-FFF2-40B4-BE49-F238E27FC236}">
                  <a16:creationId xmlns:a16="http://schemas.microsoft.com/office/drawing/2014/main" id="{F15EB2A6-03A4-43EB-96B3-A56182AC24E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Note2">
            <a:extLst>
              <a:ext uri="{FF2B5EF4-FFF2-40B4-BE49-F238E27FC236}">
                <a16:creationId xmlns:a16="http://schemas.microsoft.com/office/drawing/2014/main" id="{35CC8877-705B-45DF-AA3D-DA5584C9F51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6CD055-DCB2-4741-9767-0043BE76261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9" name="Graphic 28" descr="Music note with solid fill">
              <a:extLst>
                <a:ext uri="{FF2B5EF4-FFF2-40B4-BE49-F238E27FC236}">
                  <a16:creationId xmlns:a16="http://schemas.microsoft.com/office/drawing/2014/main" id="{54924D89-B748-460A-9057-CA8708C8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0" name="Finger2">
            <a:extLst>
              <a:ext uri="{FF2B5EF4-FFF2-40B4-BE49-F238E27FC236}">
                <a16:creationId xmlns:a16="http://schemas.microsoft.com/office/drawing/2014/main" id="{33EE80EB-0C87-4392-9492-C73A6DA2CE29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B57C9A-0614-4BF7-B14D-C3D5F6B8DB4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Fingerprint with solid fill">
              <a:extLst>
                <a:ext uri="{FF2B5EF4-FFF2-40B4-BE49-F238E27FC236}">
                  <a16:creationId xmlns:a16="http://schemas.microsoft.com/office/drawing/2014/main" id="{74E415DF-E966-4397-A775-B5FA4E13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3" name="Steps2">
            <a:extLst>
              <a:ext uri="{FF2B5EF4-FFF2-40B4-BE49-F238E27FC236}">
                <a16:creationId xmlns:a16="http://schemas.microsoft.com/office/drawing/2014/main" id="{0C8752AB-02C7-435F-9A0A-A402BBF1D062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0032D9-E5A9-4C15-B476-76E121F098EF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hoe footprints with solid fill">
              <a:extLst>
                <a:ext uri="{FF2B5EF4-FFF2-40B4-BE49-F238E27FC236}">
                  <a16:creationId xmlns:a16="http://schemas.microsoft.com/office/drawing/2014/main" id="{411427F0-295D-43B4-A701-3B8BD16E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2">
            <a:extLst>
              <a:ext uri="{FF2B5EF4-FFF2-40B4-BE49-F238E27FC236}">
                <a16:creationId xmlns:a16="http://schemas.microsoft.com/office/drawing/2014/main" id="{5DF5FD0A-B7EC-437F-A297-831A89872B32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2B3966-D398-41E1-8F7A-A626C5BA820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kipping Rope with solid fill">
              <a:extLst>
                <a:ext uri="{FF2B5EF4-FFF2-40B4-BE49-F238E27FC236}">
                  <a16:creationId xmlns:a16="http://schemas.microsoft.com/office/drawing/2014/main" id="{48D7A2CF-BF8F-4B7B-BED1-32100A64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8531FAC-8B3E-4C0C-A0C1-6C4FC2B90C22}"/>
              </a:ext>
            </a:extLst>
          </p:cNvPr>
          <p:cNvSpPr/>
          <p:nvPr/>
        </p:nvSpPr>
        <p:spPr>
          <a:xfrm rot="962368">
            <a:off x="8394857" y="3525436"/>
            <a:ext cx="1675852" cy="78352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27268-A909-4576-9A33-4A2630DA9113}"/>
              </a:ext>
            </a:extLst>
          </p:cNvPr>
          <p:cNvSpPr txBox="1"/>
          <p:nvPr/>
        </p:nvSpPr>
        <p:spPr>
          <a:xfrm>
            <a:off x="4025331" y="1261659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Steps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ABA36-6C91-42EE-A820-B5D63F52112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  <p:pic>
        <p:nvPicPr>
          <p:cNvPr id="42" name="Graphic 41" descr="Line arrow: Clockwise curve with solid fill">
            <a:extLst>
              <a:ext uri="{FF2B5EF4-FFF2-40B4-BE49-F238E27FC236}">
                <a16:creationId xmlns:a16="http://schemas.microsoft.com/office/drawing/2014/main" id="{FB74CE72-847C-41DD-828D-F357E9493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8596" y="3744650"/>
            <a:ext cx="914400" cy="914400"/>
          </a:xfrm>
          <a:prstGeom prst="rect">
            <a:avLst/>
          </a:prstGeom>
        </p:spPr>
      </p:pic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651FB6BC-47CF-4A8B-A5A5-945339AB1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40896" y="3804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4577E-6 -4.07407E-6 L 3.7457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23261E-6 3.7037E-7 L 3.23261E-6 -0.07222 " pathEditMode="relative" rAng="0" ptsTypes="AA">
                                      <p:cBhvr>
                                        <p:cTn id="2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0" grpId="1" animBg="1"/>
      <p:bldP spid="23" grpId="0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4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EBE39DF7-BB08-4946-B11F-4017387D5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3" y="1828800"/>
            <a:ext cx="405749" cy="1360271"/>
          </a:xfrm>
          <a:prstGeom prst="rect">
            <a:avLst/>
          </a:prstGeom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60EC5812-ED00-40FB-85E9-B927C06A8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2" y="1676400"/>
            <a:ext cx="405749" cy="1360271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low confidence">
            <a:extLst>
              <a:ext uri="{FF2B5EF4-FFF2-40B4-BE49-F238E27FC236}">
                <a16:creationId xmlns:a16="http://schemas.microsoft.com/office/drawing/2014/main" id="{BC57385A-581D-4E60-A091-639D9874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0105" y="3733800"/>
            <a:ext cx="405749" cy="1360271"/>
          </a:xfrm>
          <a:prstGeom prst="rect">
            <a:avLst/>
          </a:prstGeom>
        </p:spPr>
      </p:pic>
      <p:pic>
        <p:nvPicPr>
          <p:cNvPr id="76" name="Picture 75" descr="Shape&#10;&#10;Description automatically generated with low confidence">
            <a:extLst>
              <a:ext uri="{FF2B5EF4-FFF2-40B4-BE49-F238E27FC236}">
                <a16:creationId xmlns:a16="http://schemas.microsoft.com/office/drawing/2014/main" id="{0D9CB7EF-43ED-4241-851D-DA42B7C7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9256" y="3886200"/>
            <a:ext cx="405749" cy="136027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3D17937-4B9B-4635-8689-CCA20D2DE7FA}"/>
              </a:ext>
            </a:extLst>
          </p:cNvPr>
          <p:cNvSpPr txBox="1"/>
          <p:nvPr/>
        </p:nvSpPr>
        <p:spPr>
          <a:xfrm>
            <a:off x="2516787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78" name="Hand">
            <a:extLst>
              <a:ext uri="{FF2B5EF4-FFF2-40B4-BE49-F238E27FC236}">
                <a16:creationId xmlns:a16="http://schemas.microsoft.com/office/drawing/2014/main" id="{842FECBA-7828-419D-BCD5-031A6F149E77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3EBE49-490A-4DAA-9C4A-AFAFC492C8A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 descr="Raised hand with solid fill">
              <a:extLst>
                <a:ext uri="{FF2B5EF4-FFF2-40B4-BE49-F238E27FC236}">
                  <a16:creationId xmlns:a16="http://schemas.microsoft.com/office/drawing/2014/main" id="{908A9869-78A6-429D-ACAF-CBBF6DF44919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1" name="Note">
            <a:extLst>
              <a:ext uri="{FF2B5EF4-FFF2-40B4-BE49-F238E27FC236}">
                <a16:creationId xmlns:a16="http://schemas.microsoft.com/office/drawing/2014/main" id="{345D5CC6-1DBA-4329-AAF9-02EC90268627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4B1C87-EB3A-4800-8992-ACF7D56DBB0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3" name="Graphic 82" descr="Music note with solid fill">
              <a:extLst>
                <a:ext uri="{FF2B5EF4-FFF2-40B4-BE49-F238E27FC236}">
                  <a16:creationId xmlns:a16="http://schemas.microsoft.com/office/drawing/2014/main" id="{394536B4-3818-4DE4-9770-87204388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84" name="Finger">
            <a:extLst>
              <a:ext uri="{FF2B5EF4-FFF2-40B4-BE49-F238E27FC236}">
                <a16:creationId xmlns:a16="http://schemas.microsoft.com/office/drawing/2014/main" id="{6EA277F7-0993-49A3-AA64-7B3B9FD5E070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209DDB-FD12-49AE-A581-1DA0A6F3F7B2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6" name="Graphic 85" descr="Fingerprint with solid fill">
              <a:extLst>
                <a:ext uri="{FF2B5EF4-FFF2-40B4-BE49-F238E27FC236}">
                  <a16:creationId xmlns:a16="http://schemas.microsoft.com/office/drawing/2014/main" id="{606140E5-D5CB-4315-96BB-A88B1BF2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87" name="Steps">
            <a:extLst>
              <a:ext uri="{FF2B5EF4-FFF2-40B4-BE49-F238E27FC236}">
                <a16:creationId xmlns:a16="http://schemas.microsoft.com/office/drawing/2014/main" id="{4BACD718-777F-485A-9F52-2A7CDCCCFEEB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5A942C8-7506-4AF8-A394-342BF6FD1F4E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9" name="Graphic 88" descr="Shoe footprints with solid fill">
              <a:extLst>
                <a:ext uri="{FF2B5EF4-FFF2-40B4-BE49-F238E27FC236}">
                  <a16:creationId xmlns:a16="http://schemas.microsoft.com/office/drawing/2014/main" id="{A65FFAE3-671B-4A1E-92F2-078E1A37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90" name="Skips">
            <a:extLst>
              <a:ext uri="{FF2B5EF4-FFF2-40B4-BE49-F238E27FC236}">
                <a16:creationId xmlns:a16="http://schemas.microsoft.com/office/drawing/2014/main" id="{FA861303-6FD7-4B46-88F7-B887A0321123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B7FFB3D-403A-4DFC-925C-A21A28FC56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2" name="Graphic 91" descr="Skipping Rope with solid fill">
              <a:extLst>
                <a:ext uri="{FF2B5EF4-FFF2-40B4-BE49-F238E27FC236}">
                  <a16:creationId xmlns:a16="http://schemas.microsoft.com/office/drawing/2014/main" id="{B9B5A2FC-97F4-447C-8757-DC3269E7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95900F5B-09BF-4633-9876-F7389FE1B18C}"/>
              </a:ext>
            </a:extLst>
          </p:cNvPr>
          <p:cNvSpPr/>
          <p:nvPr/>
        </p:nvSpPr>
        <p:spPr>
          <a:xfrm rot="19786106">
            <a:off x="2180600" y="2456480"/>
            <a:ext cx="1683280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DC48F02-B0EB-4A4C-A92E-0304D838B688}"/>
              </a:ext>
            </a:extLst>
          </p:cNvPr>
          <p:cNvSpPr/>
          <p:nvPr/>
        </p:nvSpPr>
        <p:spPr>
          <a:xfrm rot="1018225">
            <a:off x="3701367" y="3560238"/>
            <a:ext cx="1559598" cy="926331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 descr="Line arrow: Clockwise curve with solid fill">
            <a:extLst>
              <a:ext uri="{FF2B5EF4-FFF2-40B4-BE49-F238E27FC236}">
                <a16:creationId xmlns:a16="http://schemas.microsoft.com/office/drawing/2014/main" id="{EE66AB7D-8B4D-4CFA-BD87-2571BEE27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C92684C-03E0-4F23-9012-D76E49B44759}"/>
              </a:ext>
            </a:extLst>
          </p:cNvPr>
          <p:cNvSpPr txBox="1"/>
          <p:nvPr/>
        </p:nvSpPr>
        <p:spPr>
          <a:xfrm>
            <a:off x="3867029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692E60-B6EA-4F56-863D-5CD2578FFA22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No Skips</a:t>
            </a:r>
          </a:p>
        </p:txBody>
      </p:sp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3AD362A5-462E-4176-9D9A-E817EADEC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32063" y="3411407"/>
            <a:ext cx="405749" cy="1360271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A7524A9D-C6A7-431E-BD38-34A01CA6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8438" y="3581400"/>
            <a:ext cx="405749" cy="1360271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B9CDAB70-2192-4088-8AB6-DFEF2636B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67" y="1828799"/>
            <a:ext cx="405749" cy="1360271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low confidence">
            <a:extLst>
              <a:ext uri="{FF2B5EF4-FFF2-40B4-BE49-F238E27FC236}">
                <a16:creationId xmlns:a16="http://schemas.microsoft.com/office/drawing/2014/main" id="{F073DE9F-2CB9-44CC-AE7C-7B786B38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58" y="2003766"/>
            <a:ext cx="405749" cy="136027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CAA4202-6675-49FB-B472-32AE427279B0}"/>
              </a:ext>
            </a:extLst>
          </p:cNvPr>
          <p:cNvSpPr txBox="1"/>
          <p:nvPr/>
        </p:nvSpPr>
        <p:spPr>
          <a:xfrm>
            <a:off x="99021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104" name="Hand2">
            <a:extLst>
              <a:ext uri="{FF2B5EF4-FFF2-40B4-BE49-F238E27FC236}">
                <a16:creationId xmlns:a16="http://schemas.microsoft.com/office/drawing/2014/main" id="{81C6850A-823C-4EBD-8A40-6464EFB6783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8FA0DC-BCBD-412C-AC8A-4CF57F95CDC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Rectangle 105" descr="Raised hand with solid fill">
              <a:extLst>
                <a:ext uri="{FF2B5EF4-FFF2-40B4-BE49-F238E27FC236}">
                  <a16:creationId xmlns:a16="http://schemas.microsoft.com/office/drawing/2014/main" id="{8AE7AE9C-6416-4B12-87A6-C0E3A8C25E0A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7" name="Note2">
            <a:extLst>
              <a:ext uri="{FF2B5EF4-FFF2-40B4-BE49-F238E27FC236}">
                <a16:creationId xmlns:a16="http://schemas.microsoft.com/office/drawing/2014/main" id="{0AEB3CAA-9F5F-4E83-9FAE-5532F055BF8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DE7536-79CB-405A-88CA-48FE430AFE8D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9" name="Graphic 108" descr="Music note with solid fill">
              <a:extLst>
                <a:ext uri="{FF2B5EF4-FFF2-40B4-BE49-F238E27FC236}">
                  <a16:creationId xmlns:a16="http://schemas.microsoft.com/office/drawing/2014/main" id="{0897EB8D-D90E-4B4B-8BC6-DD521A78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0" name="Finger2">
            <a:extLst>
              <a:ext uri="{FF2B5EF4-FFF2-40B4-BE49-F238E27FC236}">
                <a16:creationId xmlns:a16="http://schemas.microsoft.com/office/drawing/2014/main" id="{F5891A68-78CE-40F7-8AB9-45DC48C37C52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1CA8C6-BB82-4651-BAC4-2CA559DF424B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2" name="Graphic 111" descr="Fingerprint with solid fill">
              <a:extLst>
                <a:ext uri="{FF2B5EF4-FFF2-40B4-BE49-F238E27FC236}">
                  <a16:creationId xmlns:a16="http://schemas.microsoft.com/office/drawing/2014/main" id="{533FC082-6301-4245-8619-4BBE9A8A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13" name="Steps2">
            <a:extLst>
              <a:ext uri="{FF2B5EF4-FFF2-40B4-BE49-F238E27FC236}">
                <a16:creationId xmlns:a16="http://schemas.microsoft.com/office/drawing/2014/main" id="{8CD5EFFB-AB66-47B7-A826-1BBF84CF5355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D75E9B-76D8-4C24-AFB3-F7EEC45B7F27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5" name="Graphic 114" descr="Shoe footprints with solid fill">
              <a:extLst>
                <a:ext uri="{FF2B5EF4-FFF2-40B4-BE49-F238E27FC236}">
                  <a16:creationId xmlns:a16="http://schemas.microsoft.com/office/drawing/2014/main" id="{57614BE1-DB2F-4977-B380-AFB24945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16" name="Skips2">
            <a:extLst>
              <a:ext uri="{FF2B5EF4-FFF2-40B4-BE49-F238E27FC236}">
                <a16:creationId xmlns:a16="http://schemas.microsoft.com/office/drawing/2014/main" id="{411BF44A-18AC-470C-B6F7-1FE0C07A3E60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6170EB-326F-41B2-ADA2-2EA489F60DC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8" name="Graphic 117" descr="Skipping Rope with solid fill">
              <a:extLst>
                <a:ext uri="{FF2B5EF4-FFF2-40B4-BE49-F238E27FC236}">
                  <a16:creationId xmlns:a16="http://schemas.microsoft.com/office/drawing/2014/main" id="{8BA19109-54A4-454A-9BFD-A8DBDD4B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71945B12-6FF0-409F-B24C-5D4D651869C9}"/>
              </a:ext>
            </a:extLst>
          </p:cNvPr>
          <p:cNvSpPr/>
          <p:nvPr/>
        </p:nvSpPr>
        <p:spPr>
          <a:xfrm rot="1016160">
            <a:off x="9826180" y="3328989"/>
            <a:ext cx="1541238" cy="90826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705ED7E-274D-4EB6-8BCA-CC220026ADD0}"/>
              </a:ext>
            </a:extLst>
          </p:cNvPr>
          <p:cNvSpPr/>
          <p:nvPr/>
        </p:nvSpPr>
        <p:spPr>
          <a:xfrm rot="20142805">
            <a:off x="8243315" y="2600601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raphic 120" descr="Line arrow: Clockwise curve with solid fill">
            <a:extLst>
              <a:ext uri="{FF2B5EF4-FFF2-40B4-BE49-F238E27FC236}">
                <a16:creationId xmlns:a16="http://schemas.microsoft.com/office/drawing/2014/main" id="{56066F10-6EBC-4A4A-9E2A-A7BDA8E053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8C083C59-8CEA-4A3E-826E-5CAD26FDB9A3}"/>
              </a:ext>
            </a:extLst>
          </p:cNvPr>
          <p:cNvSpPr txBox="1"/>
          <p:nvPr/>
        </p:nvSpPr>
        <p:spPr>
          <a:xfrm>
            <a:off x="8488966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7E96C1-4123-4657-871E-308CA70AB864}"/>
              </a:ext>
            </a:extLst>
          </p:cNvPr>
          <p:cNvSpPr txBox="1"/>
          <p:nvPr/>
        </p:nvSpPr>
        <p:spPr>
          <a:xfrm>
            <a:off x="8816098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38561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1902E-6 -2.59259E-6 L 3.01902E-6 -0.07222 " pathEditMode="relative" rAng="0" ptsTypes="AA">
                                      <p:cBhvr>
                                        <p:cTn id="4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1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3623E-6 4.44444E-6 L -3.13623E-6 -0.07223 " pathEditMode="relative" rAng="0" ptsTypes="AA">
                                      <p:cBhvr>
                                        <p:cTn id="5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7231E-6 -2.59259E-6 L 1.67231E-6 -0.07222 " pathEditMode="relative" rAng="0" ptsTypes="AA">
                                      <p:cBhvr>
                                        <p:cTn id="9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1"/>
                            </p:stCondLst>
                            <p:childTnLst>
                              <p:par>
                                <p:cTn id="10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3071E-6 3.7037E-7 L -3.93071E-6 -0.07222 " pathEditMode="relative" rAng="0" ptsTypes="AA">
                                      <p:cBhvr>
                                        <p:cTn id="10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77" grpId="0"/>
      <p:bldP spid="93" grpId="0" animBg="1"/>
      <p:bldP spid="93" grpId="1" animBg="1"/>
      <p:bldP spid="94" grpId="0" animBg="1"/>
      <p:bldP spid="94" grpId="1" animBg="1"/>
      <p:bldP spid="96" grpId="0"/>
      <p:bldP spid="97" grpId="0"/>
      <p:bldP spid="97" grpId="1"/>
      <p:bldP spid="103" grpId="0"/>
      <p:bldP spid="119" grpId="0" animBg="1"/>
      <p:bldP spid="119" grpId="1" animBg="1"/>
      <p:bldP spid="120" grpId="0" animBg="1"/>
      <p:bldP spid="120" grpId="1" animBg="1"/>
      <p:bldP spid="122" grpId="0"/>
      <p:bldP spid="123" grpId="0"/>
      <p:bldP spid="1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EBE39DF7-BB08-4946-B11F-4017387D5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3" y="1828800"/>
            <a:ext cx="405749" cy="1360271"/>
          </a:xfrm>
          <a:prstGeom prst="rect">
            <a:avLst/>
          </a:prstGeom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60EC5812-ED00-40FB-85E9-B927C06A8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2" y="1676400"/>
            <a:ext cx="405749" cy="1360271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low confidence">
            <a:extLst>
              <a:ext uri="{FF2B5EF4-FFF2-40B4-BE49-F238E27FC236}">
                <a16:creationId xmlns:a16="http://schemas.microsoft.com/office/drawing/2014/main" id="{BC57385A-581D-4E60-A091-639D9874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6520" y="3385771"/>
            <a:ext cx="405749" cy="1360271"/>
          </a:xfrm>
          <a:prstGeom prst="rect">
            <a:avLst/>
          </a:prstGeom>
        </p:spPr>
      </p:pic>
      <p:pic>
        <p:nvPicPr>
          <p:cNvPr id="76" name="Picture 75" descr="Shape&#10;&#10;Description automatically generated with low confidence">
            <a:extLst>
              <a:ext uri="{FF2B5EF4-FFF2-40B4-BE49-F238E27FC236}">
                <a16:creationId xmlns:a16="http://schemas.microsoft.com/office/drawing/2014/main" id="{0D9CB7EF-43ED-4241-851D-DA42B7C7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5671" y="3538171"/>
            <a:ext cx="405749" cy="136027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3D17937-4B9B-4635-8689-CCA20D2DE7FA}"/>
              </a:ext>
            </a:extLst>
          </p:cNvPr>
          <p:cNvSpPr txBox="1"/>
          <p:nvPr/>
        </p:nvSpPr>
        <p:spPr>
          <a:xfrm>
            <a:off x="2516787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78" name="Hand">
            <a:extLst>
              <a:ext uri="{FF2B5EF4-FFF2-40B4-BE49-F238E27FC236}">
                <a16:creationId xmlns:a16="http://schemas.microsoft.com/office/drawing/2014/main" id="{842FECBA-7828-419D-BCD5-031A6F149E77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3EBE49-490A-4DAA-9C4A-AFAFC492C8A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 descr="Raised hand with solid fill">
              <a:extLst>
                <a:ext uri="{FF2B5EF4-FFF2-40B4-BE49-F238E27FC236}">
                  <a16:creationId xmlns:a16="http://schemas.microsoft.com/office/drawing/2014/main" id="{908A9869-78A6-429D-ACAF-CBBF6DF44919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1" name="Note">
            <a:extLst>
              <a:ext uri="{FF2B5EF4-FFF2-40B4-BE49-F238E27FC236}">
                <a16:creationId xmlns:a16="http://schemas.microsoft.com/office/drawing/2014/main" id="{345D5CC6-1DBA-4329-AAF9-02EC90268627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4B1C87-EB3A-4800-8992-ACF7D56DBB0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3" name="Graphic 82" descr="Music note with solid fill">
              <a:extLst>
                <a:ext uri="{FF2B5EF4-FFF2-40B4-BE49-F238E27FC236}">
                  <a16:creationId xmlns:a16="http://schemas.microsoft.com/office/drawing/2014/main" id="{394536B4-3818-4DE4-9770-87204388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84" name="Finger">
            <a:extLst>
              <a:ext uri="{FF2B5EF4-FFF2-40B4-BE49-F238E27FC236}">
                <a16:creationId xmlns:a16="http://schemas.microsoft.com/office/drawing/2014/main" id="{6EA277F7-0993-49A3-AA64-7B3B9FD5E070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209DDB-FD12-49AE-A581-1DA0A6F3F7B2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6" name="Graphic 85" descr="Fingerprint with solid fill">
              <a:extLst>
                <a:ext uri="{FF2B5EF4-FFF2-40B4-BE49-F238E27FC236}">
                  <a16:creationId xmlns:a16="http://schemas.microsoft.com/office/drawing/2014/main" id="{606140E5-D5CB-4315-96BB-A88B1BF2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87" name="Steps">
            <a:extLst>
              <a:ext uri="{FF2B5EF4-FFF2-40B4-BE49-F238E27FC236}">
                <a16:creationId xmlns:a16="http://schemas.microsoft.com/office/drawing/2014/main" id="{4BACD718-777F-485A-9F52-2A7CDCCCFEEB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5A942C8-7506-4AF8-A394-342BF6FD1F4E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9" name="Graphic 88" descr="Shoe footprints with solid fill">
              <a:extLst>
                <a:ext uri="{FF2B5EF4-FFF2-40B4-BE49-F238E27FC236}">
                  <a16:creationId xmlns:a16="http://schemas.microsoft.com/office/drawing/2014/main" id="{A65FFAE3-671B-4A1E-92F2-078E1A37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90" name="Skips">
            <a:extLst>
              <a:ext uri="{FF2B5EF4-FFF2-40B4-BE49-F238E27FC236}">
                <a16:creationId xmlns:a16="http://schemas.microsoft.com/office/drawing/2014/main" id="{FA861303-6FD7-4B46-88F7-B887A0321123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B7FFB3D-403A-4DFC-925C-A21A28FC56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2" name="Graphic 91" descr="Skipping Rope with solid fill">
              <a:extLst>
                <a:ext uri="{FF2B5EF4-FFF2-40B4-BE49-F238E27FC236}">
                  <a16:creationId xmlns:a16="http://schemas.microsoft.com/office/drawing/2014/main" id="{B9B5A2FC-97F4-447C-8757-DC3269E7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95900F5B-09BF-4633-9876-F7389FE1B18C}"/>
              </a:ext>
            </a:extLst>
          </p:cNvPr>
          <p:cNvSpPr/>
          <p:nvPr/>
        </p:nvSpPr>
        <p:spPr>
          <a:xfrm rot="19786106">
            <a:off x="2176056" y="2417764"/>
            <a:ext cx="1683280" cy="93231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DC48F02-B0EB-4A4C-A92E-0304D838B688}"/>
              </a:ext>
            </a:extLst>
          </p:cNvPr>
          <p:cNvSpPr/>
          <p:nvPr/>
        </p:nvSpPr>
        <p:spPr>
          <a:xfrm rot="1018225">
            <a:off x="3759656" y="3213021"/>
            <a:ext cx="1559598" cy="844969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 descr="Line arrow: Clockwise curve with solid fill">
            <a:extLst>
              <a:ext uri="{FF2B5EF4-FFF2-40B4-BE49-F238E27FC236}">
                <a16:creationId xmlns:a16="http://schemas.microsoft.com/office/drawing/2014/main" id="{EE66AB7D-8B4D-4CFA-BD87-2571BEE27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C92684C-03E0-4F23-9012-D76E49B44759}"/>
              </a:ext>
            </a:extLst>
          </p:cNvPr>
          <p:cNvSpPr txBox="1"/>
          <p:nvPr/>
        </p:nvSpPr>
        <p:spPr>
          <a:xfrm>
            <a:off x="3867029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692E60-B6EA-4F56-863D-5CD2578FFA22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No Skips</a:t>
            </a:r>
          </a:p>
        </p:txBody>
      </p:sp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3AD362A5-462E-4176-9D9A-E817EADEC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6833" y="3886200"/>
            <a:ext cx="405749" cy="1360271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A7524A9D-C6A7-431E-BD38-34A01CA6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93208" y="3581400"/>
            <a:ext cx="405749" cy="1360271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B9CDAB70-2192-4088-8AB6-DFEF2636B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99" y="1828799"/>
            <a:ext cx="405749" cy="1360271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low confidence">
            <a:extLst>
              <a:ext uri="{FF2B5EF4-FFF2-40B4-BE49-F238E27FC236}">
                <a16:creationId xmlns:a16="http://schemas.microsoft.com/office/drawing/2014/main" id="{F073DE9F-2CB9-44CC-AE7C-7B786B38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90" y="1687729"/>
            <a:ext cx="405749" cy="136027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CAA4202-6675-49FB-B472-32AE427279B0}"/>
              </a:ext>
            </a:extLst>
          </p:cNvPr>
          <p:cNvSpPr txBox="1"/>
          <p:nvPr/>
        </p:nvSpPr>
        <p:spPr>
          <a:xfrm>
            <a:off x="834692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grpSp>
        <p:nvGrpSpPr>
          <p:cNvPr id="104" name="Hand2">
            <a:extLst>
              <a:ext uri="{FF2B5EF4-FFF2-40B4-BE49-F238E27FC236}">
                <a16:creationId xmlns:a16="http://schemas.microsoft.com/office/drawing/2014/main" id="{81C6850A-823C-4EBD-8A40-6464EFB6783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8FA0DC-BCBD-412C-AC8A-4CF57F95CDC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Rectangle 105" descr="Raised hand with solid fill">
              <a:extLst>
                <a:ext uri="{FF2B5EF4-FFF2-40B4-BE49-F238E27FC236}">
                  <a16:creationId xmlns:a16="http://schemas.microsoft.com/office/drawing/2014/main" id="{8AE7AE9C-6416-4B12-87A6-C0E3A8C25E0A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7" name="Note2">
            <a:extLst>
              <a:ext uri="{FF2B5EF4-FFF2-40B4-BE49-F238E27FC236}">
                <a16:creationId xmlns:a16="http://schemas.microsoft.com/office/drawing/2014/main" id="{0AEB3CAA-9F5F-4E83-9FAE-5532F055BF8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DE7536-79CB-405A-88CA-48FE430AFE8D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9" name="Graphic 108" descr="Music note with solid fill">
              <a:extLst>
                <a:ext uri="{FF2B5EF4-FFF2-40B4-BE49-F238E27FC236}">
                  <a16:creationId xmlns:a16="http://schemas.microsoft.com/office/drawing/2014/main" id="{0897EB8D-D90E-4B4B-8BC6-DD521A78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0" name="Finger2">
            <a:extLst>
              <a:ext uri="{FF2B5EF4-FFF2-40B4-BE49-F238E27FC236}">
                <a16:creationId xmlns:a16="http://schemas.microsoft.com/office/drawing/2014/main" id="{F5891A68-78CE-40F7-8AB9-45DC48C37C52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1CA8C6-BB82-4651-BAC4-2CA559DF424B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2" name="Graphic 111" descr="Fingerprint with solid fill">
              <a:extLst>
                <a:ext uri="{FF2B5EF4-FFF2-40B4-BE49-F238E27FC236}">
                  <a16:creationId xmlns:a16="http://schemas.microsoft.com/office/drawing/2014/main" id="{533FC082-6301-4245-8619-4BBE9A8A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13" name="Steps2">
            <a:extLst>
              <a:ext uri="{FF2B5EF4-FFF2-40B4-BE49-F238E27FC236}">
                <a16:creationId xmlns:a16="http://schemas.microsoft.com/office/drawing/2014/main" id="{8CD5EFFB-AB66-47B7-A826-1BBF84CF5355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D75E9B-76D8-4C24-AFB3-F7EEC45B7F27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5" name="Graphic 114" descr="Shoe footprints with solid fill">
              <a:extLst>
                <a:ext uri="{FF2B5EF4-FFF2-40B4-BE49-F238E27FC236}">
                  <a16:creationId xmlns:a16="http://schemas.microsoft.com/office/drawing/2014/main" id="{57614BE1-DB2F-4977-B380-AFB24945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16" name="Skips2">
            <a:extLst>
              <a:ext uri="{FF2B5EF4-FFF2-40B4-BE49-F238E27FC236}">
                <a16:creationId xmlns:a16="http://schemas.microsoft.com/office/drawing/2014/main" id="{411BF44A-18AC-470C-B6F7-1FE0C07A3E60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6170EB-326F-41B2-ADA2-2EA489F60DC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8" name="Graphic 117" descr="Skipping Rope with solid fill">
              <a:extLst>
                <a:ext uri="{FF2B5EF4-FFF2-40B4-BE49-F238E27FC236}">
                  <a16:creationId xmlns:a16="http://schemas.microsoft.com/office/drawing/2014/main" id="{8BA19109-54A4-454A-9BFD-A8DBDD4B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71945B12-6FF0-409F-B24C-5D4D651869C9}"/>
              </a:ext>
            </a:extLst>
          </p:cNvPr>
          <p:cNvSpPr/>
          <p:nvPr/>
        </p:nvSpPr>
        <p:spPr>
          <a:xfrm rot="20044485">
            <a:off x="8275392" y="3575596"/>
            <a:ext cx="1541238" cy="753572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705ED7E-274D-4EB6-8BCA-CC220026ADD0}"/>
              </a:ext>
            </a:extLst>
          </p:cNvPr>
          <p:cNvSpPr/>
          <p:nvPr/>
        </p:nvSpPr>
        <p:spPr>
          <a:xfrm rot="1104233">
            <a:off x="9739461" y="2529635"/>
            <a:ext cx="1559598" cy="82671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raphic 120" descr="Line arrow: Clockwise curve with solid fill">
            <a:extLst>
              <a:ext uri="{FF2B5EF4-FFF2-40B4-BE49-F238E27FC236}">
                <a16:creationId xmlns:a16="http://schemas.microsoft.com/office/drawing/2014/main" id="{56066F10-6EBC-4A4A-9E2A-A7BDA8E053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6" y="3913655"/>
            <a:ext cx="914400" cy="9144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8C083C59-8CEA-4A3E-826E-5CAD26FDB9A3}"/>
              </a:ext>
            </a:extLst>
          </p:cNvPr>
          <p:cNvSpPr txBox="1"/>
          <p:nvPr/>
        </p:nvSpPr>
        <p:spPr>
          <a:xfrm>
            <a:off x="9992298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57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1902E-6 -2.59259E-6 L 3.01902E-6 -0.07222 " pathEditMode="relative" rAng="0" ptsTypes="AA">
                                      <p:cBhvr>
                                        <p:cTn id="4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1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3623E-6 4.44444E-6 L -3.13623E-6 -0.07223 " pathEditMode="relative" rAng="0" ptsTypes="AA">
                                      <p:cBhvr>
                                        <p:cTn id="5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23261E-6 3.7037E-7 L 3.23261E-6 -0.07222 " pathEditMode="relative" rAng="0" ptsTypes="AA">
                                      <p:cBhvr>
                                        <p:cTn id="9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1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6101E-6 -2.59259E-6 L 2.26101E-6 -0.07222 " pathEditMode="relative" rAng="0" ptsTypes="AA">
                                      <p:cBhvr>
                                        <p:cTn id="9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77" grpId="0"/>
      <p:bldP spid="93" grpId="0" animBg="1"/>
      <p:bldP spid="93" grpId="1" animBg="1"/>
      <p:bldP spid="94" grpId="0" animBg="1"/>
      <p:bldP spid="94" grpId="1" animBg="1"/>
      <p:bldP spid="96" grpId="0"/>
      <p:bldP spid="97" grpId="0"/>
      <p:bldP spid="97" grpId="1"/>
      <p:bldP spid="103" grpId="0"/>
      <p:bldP spid="119" grpId="0" animBg="1"/>
      <p:bldP spid="119" grpId="1" animBg="1"/>
      <p:bldP spid="120" grpId="0" animBg="1"/>
      <p:bldP spid="120" grpId="1" animBg="1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EBE39DF7-BB08-4946-B11F-4017387D5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9" y="1828800"/>
            <a:ext cx="405749" cy="1360271"/>
          </a:xfrm>
          <a:prstGeom prst="rect">
            <a:avLst/>
          </a:prstGeom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60EC5812-ED00-40FB-85E9-B927C06A8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8" y="1524000"/>
            <a:ext cx="405749" cy="1360271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low confidence">
            <a:extLst>
              <a:ext uri="{FF2B5EF4-FFF2-40B4-BE49-F238E27FC236}">
                <a16:creationId xmlns:a16="http://schemas.microsoft.com/office/drawing/2014/main" id="{BC57385A-581D-4E60-A091-639D9874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58877" y="3592730"/>
            <a:ext cx="405749" cy="1360271"/>
          </a:xfrm>
          <a:prstGeom prst="rect">
            <a:avLst/>
          </a:prstGeom>
        </p:spPr>
      </p:pic>
      <p:pic>
        <p:nvPicPr>
          <p:cNvPr id="76" name="Picture 75" descr="Shape&#10;&#10;Description automatically generated with low confidence">
            <a:extLst>
              <a:ext uri="{FF2B5EF4-FFF2-40B4-BE49-F238E27FC236}">
                <a16:creationId xmlns:a16="http://schemas.microsoft.com/office/drawing/2014/main" id="{0D9CB7EF-43ED-4241-851D-DA42B7C7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8028" y="3897530"/>
            <a:ext cx="405749" cy="136027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3D17937-4B9B-4635-8689-CCA20D2DE7FA}"/>
              </a:ext>
            </a:extLst>
          </p:cNvPr>
          <p:cNvSpPr txBox="1"/>
          <p:nvPr/>
        </p:nvSpPr>
        <p:spPr>
          <a:xfrm>
            <a:off x="3972173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78" name="Hand">
            <a:extLst>
              <a:ext uri="{FF2B5EF4-FFF2-40B4-BE49-F238E27FC236}">
                <a16:creationId xmlns:a16="http://schemas.microsoft.com/office/drawing/2014/main" id="{842FECBA-7828-419D-BCD5-031A6F149E77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3EBE49-490A-4DAA-9C4A-AFAFC492C8A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 descr="Raised hand with solid fill">
              <a:extLst>
                <a:ext uri="{FF2B5EF4-FFF2-40B4-BE49-F238E27FC236}">
                  <a16:creationId xmlns:a16="http://schemas.microsoft.com/office/drawing/2014/main" id="{908A9869-78A6-429D-ACAF-CBBF6DF44919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1" name="Note">
            <a:extLst>
              <a:ext uri="{FF2B5EF4-FFF2-40B4-BE49-F238E27FC236}">
                <a16:creationId xmlns:a16="http://schemas.microsoft.com/office/drawing/2014/main" id="{345D5CC6-1DBA-4329-AAF9-02EC90268627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4B1C87-EB3A-4800-8992-ACF7D56DBB0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3" name="Graphic 82" descr="Music note with solid fill">
              <a:extLst>
                <a:ext uri="{FF2B5EF4-FFF2-40B4-BE49-F238E27FC236}">
                  <a16:creationId xmlns:a16="http://schemas.microsoft.com/office/drawing/2014/main" id="{394536B4-3818-4DE4-9770-87204388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84" name="Finger">
            <a:extLst>
              <a:ext uri="{FF2B5EF4-FFF2-40B4-BE49-F238E27FC236}">
                <a16:creationId xmlns:a16="http://schemas.microsoft.com/office/drawing/2014/main" id="{6EA277F7-0993-49A3-AA64-7B3B9FD5E070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209DDB-FD12-49AE-A581-1DA0A6F3F7B2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6" name="Graphic 85" descr="Fingerprint with solid fill">
              <a:extLst>
                <a:ext uri="{FF2B5EF4-FFF2-40B4-BE49-F238E27FC236}">
                  <a16:creationId xmlns:a16="http://schemas.microsoft.com/office/drawing/2014/main" id="{606140E5-D5CB-4315-96BB-A88B1BF2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87" name="Steps">
            <a:extLst>
              <a:ext uri="{FF2B5EF4-FFF2-40B4-BE49-F238E27FC236}">
                <a16:creationId xmlns:a16="http://schemas.microsoft.com/office/drawing/2014/main" id="{4BACD718-777F-485A-9F52-2A7CDCCCFEEB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5A942C8-7506-4AF8-A394-342BF6FD1F4E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9" name="Graphic 88" descr="Shoe footprints with solid fill">
              <a:extLst>
                <a:ext uri="{FF2B5EF4-FFF2-40B4-BE49-F238E27FC236}">
                  <a16:creationId xmlns:a16="http://schemas.microsoft.com/office/drawing/2014/main" id="{A65FFAE3-671B-4A1E-92F2-078E1A37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90" name="Skips">
            <a:extLst>
              <a:ext uri="{FF2B5EF4-FFF2-40B4-BE49-F238E27FC236}">
                <a16:creationId xmlns:a16="http://schemas.microsoft.com/office/drawing/2014/main" id="{FA861303-6FD7-4B46-88F7-B887A0321123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B7FFB3D-403A-4DFC-925C-A21A28FC56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2" name="Graphic 91" descr="Skipping Rope with solid fill">
              <a:extLst>
                <a:ext uri="{FF2B5EF4-FFF2-40B4-BE49-F238E27FC236}">
                  <a16:creationId xmlns:a16="http://schemas.microsoft.com/office/drawing/2014/main" id="{B9B5A2FC-97F4-447C-8757-DC3269E7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95900F5B-09BF-4633-9876-F7389FE1B18C}"/>
              </a:ext>
            </a:extLst>
          </p:cNvPr>
          <p:cNvSpPr/>
          <p:nvPr/>
        </p:nvSpPr>
        <p:spPr>
          <a:xfrm rot="19786106">
            <a:off x="3631442" y="2265364"/>
            <a:ext cx="1683280" cy="93231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DC48F02-B0EB-4A4C-A92E-0304D838B688}"/>
              </a:ext>
            </a:extLst>
          </p:cNvPr>
          <p:cNvSpPr/>
          <p:nvPr/>
        </p:nvSpPr>
        <p:spPr>
          <a:xfrm rot="1018225">
            <a:off x="2277727" y="3441622"/>
            <a:ext cx="1559598" cy="844969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 descr="Line arrow: Clockwise curve with solid fill">
            <a:extLst>
              <a:ext uri="{FF2B5EF4-FFF2-40B4-BE49-F238E27FC236}">
                <a16:creationId xmlns:a16="http://schemas.microsoft.com/office/drawing/2014/main" id="{EE66AB7D-8B4D-4CFA-BD87-2571BEE27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3761255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C92684C-03E0-4F23-9012-D76E49B44759}"/>
              </a:ext>
            </a:extLst>
          </p:cNvPr>
          <p:cNvSpPr txBox="1"/>
          <p:nvPr/>
        </p:nvSpPr>
        <p:spPr>
          <a:xfrm>
            <a:off x="2399386" y="5039758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3AD362A5-462E-4176-9D9A-E817EADEC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32063" y="3733800"/>
            <a:ext cx="405749" cy="1360271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A7524A9D-C6A7-431E-BD38-34A01CA6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8438" y="3581400"/>
            <a:ext cx="405749" cy="1360271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B9CDAB70-2192-4088-8AB6-DFEF2636B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67" y="1828799"/>
            <a:ext cx="405749" cy="1360271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low confidence">
            <a:extLst>
              <a:ext uri="{FF2B5EF4-FFF2-40B4-BE49-F238E27FC236}">
                <a16:creationId xmlns:a16="http://schemas.microsoft.com/office/drawing/2014/main" id="{F073DE9F-2CB9-44CC-AE7C-7B786B38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58" y="1524000"/>
            <a:ext cx="405749" cy="136027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CAA4202-6675-49FB-B472-32AE427279B0}"/>
              </a:ext>
            </a:extLst>
          </p:cNvPr>
          <p:cNvSpPr txBox="1"/>
          <p:nvPr/>
        </p:nvSpPr>
        <p:spPr>
          <a:xfrm>
            <a:off x="99021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104" name="Hand2">
            <a:extLst>
              <a:ext uri="{FF2B5EF4-FFF2-40B4-BE49-F238E27FC236}">
                <a16:creationId xmlns:a16="http://schemas.microsoft.com/office/drawing/2014/main" id="{81C6850A-823C-4EBD-8A40-6464EFB6783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8FA0DC-BCBD-412C-AC8A-4CF57F95CDC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Rectangle 105" descr="Raised hand with solid fill">
              <a:extLst>
                <a:ext uri="{FF2B5EF4-FFF2-40B4-BE49-F238E27FC236}">
                  <a16:creationId xmlns:a16="http://schemas.microsoft.com/office/drawing/2014/main" id="{8AE7AE9C-6416-4B12-87A6-C0E3A8C25E0A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7" name="Note2">
            <a:extLst>
              <a:ext uri="{FF2B5EF4-FFF2-40B4-BE49-F238E27FC236}">
                <a16:creationId xmlns:a16="http://schemas.microsoft.com/office/drawing/2014/main" id="{0AEB3CAA-9F5F-4E83-9FAE-5532F055BF8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DE7536-79CB-405A-88CA-48FE430AFE8D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9" name="Graphic 108" descr="Music note with solid fill">
              <a:extLst>
                <a:ext uri="{FF2B5EF4-FFF2-40B4-BE49-F238E27FC236}">
                  <a16:creationId xmlns:a16="http://schemas.microsoft.com/office/drawing/2014/main" id="{0897EB8D-D90E-4B4B-8BC6-DD521A78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0" name="Finger2">
            <a:extLst>
              <a:ext uri="{FF2B5EF4-FFF2-40B4-BE49-F238E27FC236}">
                <a16:creationId xmlns:a16="http://schemas.microsoft.com/office/drawing/2014/main" id="{F5891A68-78CE-40F7-8AB9-45DC48C37C52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1CA8C6-BB82-4651-BAC4-2CA559DF424B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2" name="Graphic 111" descr="Fingerprint with solid fill">
              <a:extLst>
                <a:ext uri="{FF2B5EF4-FFF2-40B4-BE49-F238E27FC236}">
                  <a16:creationId xmlns:a16="http://schemas.microsoft.com/office/drawing/2014/main" id="{533FC082-6301-4245-8619-4BBE9A8A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13" name="Steps2">
            <a:extLst>
              <a:ext uri="{FF2B5EF4-FFF2-40B4-BE49-F238E27FC236}">
                <a16:creationId xmlns:a16="http://schemas.microsoft.com/office/drawing/2014/main" id="{8CD5EFFB-AB66-47B7-A826-1BBF84CF5355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D75E9B-76D8-4C24-AFB3-F7EEC45B7F27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5" name="Graphic 114" descr="Shoe footprints with solid fill">
              <a:extLst>
                <a:ext uri="{FF2B5EF4-FFF2-40B4-BE49-F238E27FC236}">
                  <a16:creationId xmlns:a16="http://schemas.microsoft.com/office/drawing/2014/main" id="{57614BE1-DB2F-4977-B380-AFB24945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16" name="Skips2">
            <a:extLst>
              <a:ext uri="{FF2B5EF4-FFF2-40B4-BE49-F238E27FC236}">
                <a16:creationId xmlns:a16="http://schemas.microsoft.com/office/drawing/2014/main" id="{411BF44A-18AC-470C-B6F7-1FE0C07A3E60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6170EB-326F-41B2-ADA2-2EA489F60DC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8" name="Graphic 117" descr="Skipping Rope with solid fill">
              <a:extLst>
                <a:ext uri="{FF2B5EF4-FFF2-40B4-BE49-F238E27FC236}">
                  <a16:creationId xmlns:a16="http://schemas.microsoft.com/office/drawing/2014/main" id="{8BA19109-54A4-454A-9BFD-A8DBDD4B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71945B12-6FF0-409F-B24C-5D4D651869C9}"/>
              </a:ext>
            </a:extLst>
          </p:cNvPr>
          <p:cNvSpPr/>
          <p:nvPr/>
        </p:nvSpPr>
        <p:spPr>
          <a:xfrm rot="20044485">
            <a:off x="9830622" y="3423196"/>
            <a:ext cx="1541238" cy="753572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705ED7E-274D-4EB6-8BCA-CC220026ADD0}"/>
              </a:ext>
            </a:extLst>
          </p:cNvPr>
          <p:cNvSpPr/>
          <p:nvPr/>
        </p:nvSpPr>
        <p:spPr>
          <a:xfrm rot="1104233">
            <a:off x="8236129" y="2434852"/>
            <a:ext cx="1559598" cy="82671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raphic 120" descr="Line arrow: Clockwise curve with solid fill">
            <a:extLst>
              <a:ext uri="{FF2B5EF4-FFF2-40B4-BE49-F238E27FC236}">
                <a16:creationId xmlns:a16="http://schemas.microsoft.com/office/drawing/2014/main" id="{56066F10-6EBC-4A4A-9E2A-A7BDA8E053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8C083C59-8CEA-4A3E-826E-5CAD26FDB9A3}"/>
              </a:ext>
            </a:extLst>
          </p:cNvPr>
          <p:cNvSpPr txBox="1"/>
          <p:nvPr/>
        </p:nvSpPr>
        <p:spPr>
          <a:xfrm>
            <a:off x="8488966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DA6410-27EB-4416-9BA4-B2619A3D0A7F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No Steps</a:t>
            </a:r>
          </a:p>
        </p:txBody>
      </p:sp>
    </p:spTree>
    <p:extLst>
      <p:ext uri="{BB962C8B-B14F-4D97-AF65-F5344CB8AC3E}">
        <p14:creationId xmlns:p14="http://schemas.microsoft.com/office/powerpoint/2010/main" val="36764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45559E-7 4.44444E-6 L 9.45559E-7 -0.07223 " pathEditMode="relative" rAng="0" ptsTypes="AA">
                                      <p:cBhvr>
                                        <p:cTn id="2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1"/>
                            </p:stCondLst>
                            <p:childTnLst>
                              <p:par>
                                <p:cTn id="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75228E-7 -2.59259E-6 L 8.75228E-7 -0.07222 " pathEditMode="relative" rAng="0" ptsTypes="AA">
                                      <p:cBhvr>
                                        <p:cTn id="3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7231E-6 -2.59259E-6 L 1.67231E-6 -0.07222 " pathEditMode="relative" rAng="0" ptsTypes="AA">
                                      <p:cBhvr>
                                        <p:cTn id="7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1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3071E-6 3.7037E-7 L -3.93071E-6 -0.07222 " pathEditMode="relative" rAng="0" ptsTypes="AA">
                                      <p:cBhvr>
                                        <p:cTn id="8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77" grpId="0"/>
      <p:bldP spid="93" grpId="0" animBg="1"/>
      <p:bldP spid="93" grpId="1" animBg="1"/>
      <p:bldP spid="94" grpId="0" animBg="1"/>
      <p:bldP spid="94" grpId="1" animBg="1"/>
      <p:bldP spid="96" grpId="0"/>
      <p:bldP spid="103" grpId="0"/>
      <p:bldP spid="119" grpId="0" animBg="1"/>
      <p:bldP spid="119" grpId="1" animBg="1"/>
      <p:bldP spid="120" grpId="0" animBg="1"/>
      <p:bldP spid="120" grpId="1" animBg="1"/>
      <p:bldP spid="122" grpId="0"/>
      <p:bldP spid="51" grpId="0"/>
      <p:bldP spid="5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EBE39DF7-BB08-4946-B11F-4017387D5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49" y="1992529"/>
            <a:ext cx="405749" cy="1360271"/>
          </a:xfrm>
          <a:prstGeom prst="rect">
            <a:avLst/>
          </a:prstGeom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60EC5812-ED00-40FB-85E9-B927C06A8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88" y="1676400"/>
            <a:ext cx="405749" cy="1360271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low confidence">
            <a:extLst>
              <a:ext uri="{FF2B5EF4-FFF2-40B4-BE49-F238E27FC236}">
                <a16:creationId xmlns:a16="http://schemas.microsoft.com/office/drawing/2014/main" id="{BC57385A-581D-4E60-A091-639D9874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1851" y="3581400"/>
            <a:ext cx="405749" cy="1360271"/>
          </a:xfrm>
          <a:prstGeom prst="rect">
            <a:avLst/>
          </a:prstGeom>
        </p:spPr>
      </p:pic>
      <p:pic>
        <p:nvPicPr>
          <p:cNvPr id="76" name="Picture 75" descr="Shape&#10;&#10;Description automatically generated with low confidence">
            <a:extLst>
              <a:ext uri="{FF2B5EF4-FFF2-40B4-BE49-F238E27FC236}">
                <a16:creationId xmlns:a16="http://schemas.microsoft.com/office/drawing/2014/main" id="{0D9CB7EF-43ED-4241-851D-DA42B7C7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1002" y="3886200"/>
            <a:ext cx="405749" cy="136027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3D17937-4B9B-4635-8689-CCA20D2DE7FA}"/>
              </a:ext>
            </a:extLst>
          </p:cNvPr>
          <p:cNvSpPr txBox="1"/>
          <p:nvPr/>
        </p:nvSpPr>
        <p:spPr>
          <a:xfrm>
            <a:off x="3976718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pSp>
        <p:nvGrpSpPr>
          <p:cNvPr id="78" name="Hand">
            <a:extLst>
              <a:ext uri="{FF2B5EF4-FFF2-40B4-BE49-F238E27FC236}">
                <a16:creationId xmlns:a16="http://schemas.microsoft.com/office/drawing/2014/main" id="{842FECBA-7828-419D-BCD5-031A6F149E77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3EBE49-490A-4DAA-9C4A-AFAFC492C8A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 descr="Raised hand with solid fill">
              <a:extLst>
                <a:ext uri="{FF2B5EF4-FFF2-40B4-BE49-F238E27FC236}">
                  <a16:creationId xmlns:a16="http://schemas.microsoft.com/office/drawing/2014/main" id="{908A9869-78A6-429D-ACAF-CBBF6DF44919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1" name="Note">
            <a:extLst>
              <a:ext uri="{FF2B5EF4-FFF2-40B4-BE49-F238E27FC236}">
                <a16:creationId xmlns:a16="http://schemas.microsoft.com/office/drawing/2014/main" id="{345D5CC6-1DBA-4329-AAF9-02EC90268627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34B1C87-EB3A-4800-8992-ACF7D56DBB0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3" name="Graphic 82" descr="Music note with solid fill">
              <a:extLst>
                <a:ext uri="{FF2B5EF4-FFF2-40B4-BE49-F238E27FC236}">
                  <a16:creationId xmlns:a16="http://schemas.microsoft.com/office/drawing/2014/main" id="{394536B4-3818-4DE4-9770-87204388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84" name="Finger">
            <a:extLst>
              <a:ext uri="{FF2B5EF4-FFF2-40B4-BE49-F238E27FC236}">
                <a16:creationId xmlns:a16="http://schemas.microsoft.com/office/drawing/2014/main" id="{6EA277F7-0993-49A3-AA64-7B3B9FD5E070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209DDB-FD12-49AE-A581-1DA0A6F3F7B2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6" name="Graphic 85" descr="Fingerprint with solid fill">
              <a:extLst>
                <a:ext uri="{FF2B5EF4-FFF2-40B4-BE49-F238E27FC236}">
                  <a16:creationId xmlns:a16="http://schemas.microsoft.com/office/drawing/2014/main" id="{606140E5-D5CB-4315-96BB-A88B1BF2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87" name="Steps">
            <a:extLst>
              <a:ext uri="{FF2B5EF4-FFF2-40B4-BE49-F238E27FC236}">
                <a16:creationId xmlns:a16="http://schemas.microsoft.com/office/drawing/2014/main" id="{4BACD718-777F-485A-9F52-2A7CDCCCFEEB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5A942C8-7506-4AF8-A394-342BF6FD1F4E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9" name="Graphic 88" descr="Shoe footprints with solid fill">
              <a:extLst>
                <a:ext uri="{FF2B5EF4-FFF2-40B4-BE49-F238E27FC236}">
                  <a16:creationId xmlns:a16="http://schemas.microsoft.com/office/drawing/2014/main" id="{A65FFAE3-671B-4A1E-92F2-078E1A37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90" name="Skips">
            <a:extLst>
              <a:ext uri="{FF2B5EF4-FFF2-40B4-BE49-F238E27FC236}">
                <a16:creationId xmlns:a16="http://schemas.microsoft.com/office/drawing/2014/main" id="{FA861303-6FD7-4B46-88F7-B887A0321123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B7FFB3D-403A-4DFC-925C-A21A28FC56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2" name="Graphic 91" descr="Skipping Rope with solid fill">
              <a:extLst>
                <a:ext uri="{FF2B5EF4-FFF2-40B4-BE49-F238E27FC236}">
                  <a16:creationId xmlns:a16="http://schemas.microsoft.com/office/drawing/2014/main" id="{B9B5A2FC-97F4-447C-8757-DC3269E7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95900F5B-09BF-4633-9876-F7389FE1B18C}"/>
              </a:ext>
            </a:extLst>
          </p:cNvPr>
          <p:cNvSpPr/>
          <p:nvPr/>
        </p:nvSpPr>
        <p:spPr>
          <a:xfrm rot="20833752">
            <a:off x="3659623" y="2610521"/>
            <a:ext cx="1652081" cy="847016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DC48F02-B0EB-4A4C-A92E-0304D838B688}"/>
              </a:ext>
            </a:extLst>
          </p:cNvPr>
          <p:cNvSpPr/>
          <p:nvPr/>
        </p:nvSpPr>
        <p:spPr>
          <a:xfrm rot="1018225">
            <a:off x="2234166" y="3485373"/>
            <a:ext cx="1559598" cy="865022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 descr="Line arrow: Clockwise curve with solid fill">
            <a:extLst>
              <a:ext uri="{FF2B5EF4-FFF2-40B4-BE49-F238E27FC236}">
                <a16:creationId xmlns:a16="http://schemas.microsoft.com/office/drawing/2014/main" id="{EE66AB7D-8B4D-4CFA-BD87-2571BEE27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3761255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C92684C-03E0-4F23-9012-D76E49B44759}"/>
              </a:ext>
            </a:extLst>
          </p:cNvPr>
          <p:cNvSpPr txBox="1"/>
          <p:nvPr/>
        </p:nvSpPr>
        <p:spPr>
          <a:xfrm>
            <a:off x="2408775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692E60-B6EA-4F56-863D-5CD2578FFA22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No Steps</a:t>
            </a:r>
          </a:p>
        </p:txBody>
      </p:sp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3AD362A5-462E-4176-9D9A-E817EADEC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32063" y="3411407"/>
            <a:ext cx="405749" cy="1360271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A7524A9D-C6A7-431E-BD38-34A01CA6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8438" y="3733800"/>
            <a:ext cx="405749" cy="1360271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low confidence">
            <a:extLst>
              <a:ext uri="{FF2B5EF4-FFF2-40B4-BE49-F238E27FC236}">
                <a16:creationId xmlns:a16="http://schemas.microsoft.com/office/drawing/2014/main" id="{B9CDAB70-2192-4088-8AB6-DFEF2636B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67" y="1524000"/>
            <a:ext cx="405749" cy="1360271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low confidence">
            <a:extLst>
              <a:ext uri="{FF2B5EF4-FFF2-40B4-BE49-F238E27FC236}">
                <a16:creationId xmlns:a16="http://schemas.microsoft.com/office/drawing/2014/main" id="{F073DE9F-2CB9-44CC-AE7C-7B786B38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58" y="1840129"/>
            <a:ext cx="405749" cy="136027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CAA4202-6675-49FB-B472-32AE427279B0}"/>
              </a:ext>
            </a:extLst>
          </p:cNvPr>
          <p:cNvSpPr txBox="1"/>
          <p:nvPr/>
        </p:nvSpPr>
        <p:spPr>
          <a:xfrm>
            <a:off x="99021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grpSp>
        <p:nvGrpSpPr>
          <p:cNvPr id="104" name="Hand2">
            <a:extLst>
              <a:ext uri="{FF2B5EF4-FFF2-40B4-BE49-F238E27FC236}">
                <a16:creationId xmlns:a16="http://schemas.microsoft.com/office/drawing/2014/main" id="{81C6850A-823C-4EBD-8A40-6464EFB6783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8FA0DC-BCBD-412C-AC8A-4CF57F95CDC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Rectangle 105" descr="Raised hand with solid fill">
              <a:extLst>
                <a:ext uri="{FF2B5EF4-FFF2-40B4-BE49-F238E27FC236}">
                  <a16:creationId xmlns:a16="http://schemas.microsoft.com/office/drawing/2014/main" id="{8AE7AE9C-6416-4B12-87A6-C0E3A8C25E0A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7" name="Note2">
            <a:extLst>
              <a:ext uri="{FF2B5EF4-FFF2-40B4-BE49-F238E27FC236}">
                <a16:creationId xmlns:a16="http://schemas.microsoft.com/office/drawing/2014/main" id="{0AEB3CAA-9F5F-4E83-9FAE-5532F055BF8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DE7536-79CB-405A-88CA-48FE430AFE8D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9" name="Graphic 108" descr="Music note with solid fill">
              <a:extLst>
                <a:ext uri="{FF2B5EF4-FFF2-40B4-BE49-F238E27FC236}">
                  <a16:creationId xmlns:a16="http://schemas.microsoft.com/office/drawing/2014/main" id="{0897EB8D-D90E-4B4B-8BC6-DD521A78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0" name="Finger2">
            <a:extLst>
              <a:ext uri="{FF2B5EF4-FFF2-40B4-BE49-F238E27FC236}">
                <a16:creationId xmlns:a16="http://schemas.microsoft.com/office/drawing/2014/main" id="{F5891A68-78CE-40F7-8AB9-45DC48C37C52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1CA8C6-BB82-4651-BAC4-2CA559DF424B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2" name="Graphic 111" descr="Fingerprint with solid fill">
              <a:extLst>
                <a:ext uri="{FF2B5EF4-FFF2-40B4-BE49-F238E27FC236}">
                  <a16:creationId xmlns:a16="http://schemas.microsoft.com/office/drawing/2014/main" id="{533FC082-6301-4245-8619-4BBE9A8A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13" name="Steps2">
            <a:extLst>
              <a:ext uri="{FF2B5EF4-FFF2-40B4-BE49-F238E27FC236}">
                <a16:creationId xmlns:a16="http://schemas.microsoft.com/office/drawing/2014/main" id="{8CD5EFFB-AB66-47B7-A826-1BBF84CF5355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D75E9B-76D8-4C24-AFB3-F7EEC45B7F27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5" name="Graphic 114" descr="Shoe footprints with solid fill">
              <a:extLst>
                <a:ext uri="{FF2B5EF4-FFF2-40B4-BE49-F238E27FC236}">
                  <a16:creationId xmlns:a16="http://schemas.microsoft.com/office/drawing/2014/main" id="{57614BE1-DB2F-4977-B380-AFB24945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16" name="Skips2">
            <a:extLst>
              <a:ext uri="{FF2B5EF4-FFF2-40B4-BE49-F238E27FC236}">
                <a16:creationId xmlns:a16="http://schemas.microsoft.com/office/drawing/2014/main" id="{411BF44A-18AC-470C-B6F7-1FE0C07A3E60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56170EB-326F-41B2-ADA2-2EA489F60DC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8" name="Graphic 117" descr="Skipping Rope with solid fill">
              <a:extLst>
                <a:ext uri="{FF2B5EF4-FFF2-40B4-BE49-F238E27FC236}">
                  <a16:creationId xmlns:a16="http://schemas.microsoft.com/office/drawing/2014/main" id="{8BA19109-54A4-454A-9BFD-A8DBDD4B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71945B12-6FF0-409F-B24C-5D4D651869C9}"/>
              </a:ext>
            </a:extLst>
          </p:cNvPr>
          <p:cNvSpPr/>
          <p:nvPr/>
        </p:nvSpPr>
        <p:spPr>
          <a:xfrm rot="1016160">
            <a:off x="9826180" y="3328989"/>
            <a:ext cx="1541238" cy="90826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705ED7E-274D-4EB6-8BCA-CC220026ADD0}"/>
              </a:ext>
            </a:extLst>
          </p:cNvPr>
          <p:cNvSpPr/>
          <p:nvPr/>
        </p:nvSpPr>
        <p:spPr>
          <a:xfrm rot="20142805">
            <a:off x="8243315" y="2337571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raphic 120" descr="Line arrow: Clockwise curve with solid fill">
            <a:extLst>
              <a:ext uri="{FF2B5EF4-FFF2-40B4-BE49-F238E27FC236}">
                <a16:creationId xmlns:a16="http://schemas.microsoft.com/office/drawing/2014/main" id="{56066F10-6EBC-4A4A-9E2A-A7BDA8E053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8C083C59-8CEA-4A3E-826E-5CAD26FDB9A3}"/>
              </a:ext>
            </a:extLst>
          </p:cNvPr>
          <p:cNvSpPr txBox="1"/>
          <p:nvPr/>
        </p:nvSpPr>
        <p:spPr>
          <a:xfrm>
            <a:off x="8488966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7E96C1-4123-4657-871E-308CA70AB864}"/>
              </a:ext>
            </a:extLst>
          </p:cNvPr>
          <p:cNvSpPr txBox="1"/>
          <p:nvPr/>
        </p:nvSpPr>
        <p:spPr>
          <a:xfrm>
            <a:off x="8816098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</p:spTree>
    <p:extLst>
      <p:ext uri="{BB962C8B-B14F-4D97-AF65-F5344CB8AC3E}">
        <p14:creationId xmlns:p14="http://schemas.microsoft.com/office/powerpoint/2010/main" val="3604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07945E-7 4.44444E-6 L -5.07945E-7 -0.07223 " pathEditMode="relative" rAng="0" ptsTypes="AA">
                                      <p:cBhvr>
                                        <p:cTn id="3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1"/>
                            </p:stCondLst>
                            <p:childTnLst>
                              <p:par>
                                <p:cTn id="4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8476E-7 -2.59259E-6 L 1.48476E-7 -0.07222 " pathEditMode="relative" rAng="0" ptsTypes="AA">
                                      <p:cBhvr>
                                        <p:cTn id="44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5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7231E-6 -2.59259E-6 L 1.67231E-6 -0.07222 " pathEditMode="relative" rAng="0" ptsTypes="AA">
                                      <p:cBhvr>
                                        <p:cTn id="9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1"/>
                            </p:stCondLst>
                            <p:childTnLst>
                              <p:par>
                                <p:cTn id="9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3071E-6 3.7037E-7 L -3.93071E-6 -0.07222 " pathEditMode="relative" rAng="0" ptsTypes="AA">
                                      <p:cBhvr>
                                        <p:cTn id="9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77" grpId="0"/>
      <p:bldP spid="93" grpId="0" animBg="1"/>
      <p:bldP spid="93" grpId="1" animBg="1"/>
      <p:bldP spid="94" grpId="0" animBg="1"/>
      <p:bldP spid="94" grpId="1" animBg="1"/>
      <p:bldP spid="96" grpId="0"/>
      <p:bldP spid="97" grpId="0"/>
      <p:bldP spid="97" grpId="1"/>
      <p:bldP spid="103" grpId="0"/>
      <p:bldP spid="119" grpId="0" animBg="1"/>
      <p:bldP spid="119" grpId="1" animBg="1"/>
      <p:bldP spid="120" grpId="0" animBg="1"/>
      <p:bldP spid="120" grpId="1" animBg="1"/>
      <p:bldP spid="122" grpId="0"/>
      <p:bldP spid="123" grpId="0"/>
      <p:bldP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2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6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DE5B992-708D-45BC-8CFF-98E86B3E8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3" y="1981200"/>
            <a:ext cx="405749" cy="136027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31875A0-CA2E-4B8D-AD2C-A208FDA03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2" y="1676400"/>
            <a:ext cx="405749" cy="136027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F9DA787-CEE9-457E-984D-E2DAB73B9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0105" y="3733800"/>
            <a:ext cx="405749" cy="136027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3D99446-4AA5-4617-858E-A7450A253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9256" y="3886200"/>
            <a:ext cx="405749" cy="136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0FD3F6-7295-4ACA-9100-91CB09C745A3}"/>
              </a:ext>
            </a:extLst>
          </p:cNvPr>
          <p:cNvSpPr txBox="1"/>
          <p:nvPr/>
        </p:nvSpPr>
        <p:spPr>
          <a:xfrm>
            <a:off x="2492906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D9D572CA-2FCD-47A5-8A5C-C0C8028DB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13" y="1992529"/>
            <a:ext cx="405749" cy="136027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8CFBC1EC-944E-4282-975C-2EF66FCDF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63" y="1828800"/>
            <a:ext cx="405749" cy="136027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467D0A15-E181-4758-80F1-CC58447A7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18612" y="4071510"/>
            <a:ext cx="405749" cy="136027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82E7048-6667-4019-9C5E-566DB05C0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1863" y="4202328"/>
            <a:ext cx="405749" cy="1360271"/>
          </a:xfrm>
          <a:prstGeom prst="rect">
            <a:avLst/>
          </a:prstGeom>
        </p:spPr>
      </p:pic>
      <p:grpSp>
        <p:nvGrpSpPr>
          <p:cNvPr id="18" name="Hand">
            <a:extLst>
              <a:ext uri="{FF2B5EF4-FFF2-40B4-BE49-F238E27FC236}">
                <a16:creationId xmlns:a16="http://schemas.microsoft.com/office/drawing/2014/main" id="{0C2DE20E-EA34-4BAD-9DE3-84484C26ACAC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937FEB-4C3C-46B4-B0D7-EC1E3074227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 descr="Raised hand with solid fill">
              <a:extLst>
                <a:ext uri="{FF2B5EF4-FFF2-40B4-BE49-F238E27FC236}">
                  <a16:creationId xmlns:a16="http://schemas.microsoft.com/office/drawing/2014/main" id="{85EC3DAB-4E3E-4019-ADAF-3D9907419AD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Note">
            <a:extLst>
              <a:ext uri="{FF2B5EF4-FFF2-40B4-BE49-F238E27FC236}">
                <a16:creationId xmlns:a16="http://schemas.microsoft.com/office/drawing/2014/main" id="{797E8FF3-A9E5-4301-913C-AAFFF302B9E3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3E788B-0DA6-45CF-8D03-0111B696FDE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7" name="Graphic 26" descr="Music note with solid fill">
              <a:extLst>
                <a:ext uri="{FF2B5EF4-FFF2-40B4-BE49-F238E27FC236}">
                  <a16:creationId xmlns:a16="http://schemas.microsoft.com/office/drawing/2014/main" id="{9E9CAFD9-A32D-4D8E-964A-AD0C7DD0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8" name="Finger">
            <a:extLst>
              <a:ext uri="{FF2B5EF4-FFF2-40B4-BE49-F238E27FC236}">
                <a16:creationId xmlns:a16="http://schemas.microsoft.com/office/drawing/2014/main" id="{ACC88CF6-2504-4717-9EED-89479DE9FE13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A606A9-46E2-4B08-A2D0-1481B44CF81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" name="Graphic 29" descr="Fingerprint with solid fill">
              <a:extLst>
                <a:ext uri="{FF2B5EF4-FFF2-40B4-BE49-F238E27FC236}">
                  <a16:creationId xmlns:a16="http://schemas.microsoft.com/office/drawing/2014/main" id="{964CDA97-7F86-441C-81ED-F74BDDDC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7" name="Steps">
            <a:extLst>
              <a:ext uri="{FF2B5EF4-FFF2-40B4-BE49-F238E27FC236}">
                <a16:creationId xmlns:a16="http://schemas.microsoft.com/office/drawing/2014/main" id="{3A8EE606-9A11-47FE-84AA-71B89970805C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97FE35-DBB7-43C2-B6D3-AD579BFC2304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Shoe footprints with solid fill">
              <a:extLst>
                <a:ext uri="{FF2B5EF4-FFF2-40B4-BE49-F238E27FC236}">
                  <a16:creationId xmlns:a16="http://schemas.microsoft.com/office/drawing/2014/main" id="{087B261D-E81D-41DC-BF3C-5FD6813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">
            <a:extLst>
              <a:ext uri="{FF2B5EF4-FFF2-40B4-BE49-F238E27FC236}">
                <a16:creationId xmlns:a16="http://schemas.microsoft.com/office/drawing/2014/main" id="{96C48E41-E8AF-4C71-84A3-B6E9F3B06B42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071FD-9D3F-4327-9F5E-4B54470432E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kipping Rope with solid fill">
              <a:extLst>
                <a:ext uri="{FF2B5EF4-FFF2-40B4-BE49-F238E27FC236}">
                  <a16:creationId xmlns:a16="http://schemas.microsoft.com/office/drawing/2014/main" id="{EE0FDF81-3B6B-447A-9A91-B7B8166F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6FBF833-4FED-4AFD-91C2-E41CB1A71FA5}"/>
              </a:ext>
            </a:extLst>
          </p:cNvPr>
          <p:cNvSpPr/>
          <p:nvPr/>
        </p:nvSpPr>
        <p:spPr>
          <a:xfrm rot="19786106">
            <a:off x="2180600" y="2456480"/>
            <a:ext cx="1683280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53E9A3-F8C8-4C7F-A89D-FE7FB309E398}"/>
              </a:ext>
            </a:extLst>
          </p:cNvPr>
          <p:cNvSpPr/>
          <p:nvPr/>
        </p:nvSpPr>
        <p:spPr>
          <a:xfrm rot="1018225">
            <a:off x="3701367" y="3560238"/>
            <a:ext cx="1559598" cy="926331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Line arrow: Clockwise curve with solid fill">
            <a:extLst>
              <a:ext uri="{FF2B5EF4-FFF2-40B4-BE49-F238E27FC236}">
                <a16:creationId xmlns:a16="http://schemas.microsoft.com/office/drawing/2014/main" id="{0306724D-554C-4C4C-9D08-9B196BC7A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3CFCD9-6AE8-4B1D-A981-4DDFBAA771B4}"/>
              </a:ext>
            </a:extLst>
          </p:cNvPr>
          <p:cNvSpPr txBox="1"/>
          <p:nvPr/>
        </p:nvSpPr>
        <p:spPr>
          <a:xfrm>
            <a:off x="3867029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21ABEA-A20B-447C-B68D-61E1F9A9DE87}"/>
              </a:ext>
            </a:extLst>
          </p:cNvPr>
          <p:cNvSpPr txBox="1"/>
          <p:nvPr/>
        </p:nvSpPr>
        <p:spPr>
          <a:xfrm>
            <a:off x="10039308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51" name="Hand2">
            <a:extLst>
              <a:ext uri="{FF2B5EF4-FFF2-40B4-BE49-F238E27FC236}">
                <a16:creationId xmlns:a16="http://schemas.microsoft.com/office/drawing/2014/main" id="{7BA3D8DD-DC32-4E73-A718-31C67EFC73A7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304BEB-4EC0-41C9-8062-9366111B456D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angle 52" descr="Raised hand with solid fill">
              <a:extLst>
                <a:ext uri="{FF2B5EF4-FFF2-40B4-BE49-F238E27FC236}">
                  <a16:creationId xmlns:a16="http://schemas.microsoft.com/office/drawing/2014/main" id="{6D95EEE5-DAE9-46D9-A3D3-C55EF241EAA8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Note2">
            <a:extLst>
              <a:ext uri="{FF2B5EF4-FFF2-40B4-BE49-F238E27FC236}">
                <a16:creationId xmlns:a16="http://schemas.microsoft.com/office/drawing/2014/main" id="{71CAE63D-A419-44C1-BDE3-CB18CDD66669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351CEF-0534-493F-90D1-3CDA23F67E3A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" name="Graphic 55" descr="Music note with solid fill">
              <a:extLst>
                <a:ext uri="{FF2B5EF4-FFF2-40B4-BE49-F238E27FC236}">
                  <a16:creationId xmlns:a16="http://schemas.microsoft.com/office/drawing/2014/main" id="{AA1E82D4-663B-4A1F-B1CC-E2748C3D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57" name="Finger2">
            <a:extLst>
              <a:ext uri="{FF2B5EF4-FFF2-40B4-BE49-F238E27FC236}">
                <a16:creationId xmlns:a16="http://schemas.microsoft.com/office/drawing/2014/main" id="{1A1EC245-5BF9-4977-BFA6-2B9F74A0ACD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D2A971-DC69-4C24-B8CC-A3AE8C12E0E1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9" name="Graphic 58" descr="Fingerprint with solid fill">
              <a:extLst>
                <a:ext uri="{FF2B5EF4-FFF2-40B4-BE49-F238E27FC236}">
                  <a16:creationId xmlns:a16="http://schemas.microsoft.com/office/drawing/2014/main" id="{F8B0A6F5-BE5B-45AA-AECF-E67CE3B4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60" name="Steps2">
            <a:extLst>
              <a:ext uri="{FF2B5EF4-FFF2-40B4-BE49-F238E27FC236}">
                <a16:creationId xmlns:a16="http://schemas.microsoft.com/office/drawing/2014/main" id="{064B9E9E-3C2C-4D70-A5A0-E7B63B556FEF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E15453-0084-41F9-BAB5-86C98448BC78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2" name="Graphic 61" descr="Shoe footprints with solid fill">
              <a:extLst>
                <a:ext uri="{FF2B5EF4-FFF2-40B4-BE49-F238E27FC236}">
                  <a16:creationId xmlns:a16="http://schemas.microsoft.com/office/drawing/2014/main" id="{A5434C02-3C53-40DE-A337-8B32DBDC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63" name="Skips2">
            <a:extLst>
              <a:ext uri="{FF2B5EF4-FFF2-40B4-BE49-F238E27FC236}">
                <a16:creationId xmlns:a16="http://schemas.microsoft.com/office/drawing/2014/main" id="{E5284AB4-4E61-422A-A1BB-9D011E8DECEF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65119F-CF8D-4421-A838-73CFC3AFE1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5" name="Graphic 64" descr="Skipping Rope with solid fill">
              <a:extLst>
                <a:ext uri="{FF2B5EF4-FFF2-40B4-BE49-F238E27FC236}">
                  <a16:creationId xmlns:a16="http://schemas.microsoft.com/office/drawing/2014/main" id="{8853DD48-63CD-4710-A769-A9CB27EE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B468E89-78F8-43D4-B08E-A6DD8576B020}"/>
              </a:ext>
            </a:extLst>
          </p:cNvPr>
          <p:cNvSpPr/>
          <p:nvPr/>
        </p:nvSpPr>
        <p:spPr>
          <a:xfrm rot="20441230">
            <a:off x="9760022" y="2509410"/>
            <a:ext cx="1541238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6FD30A-745D-4DC5-9905-D260EC019C65}"/>
              </a:ext>
            </a:extLst>
          </p:cNvPr>
          <p:cNvSpPr/>
          <p:nvPr/>
        </p:nvSpPr>
        <p:spPr>
          <a:xfrm rot="20142805">
            <a:off x="8296454" y="3783992"/>
            <a:ext cx="1559598" cy="94780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Line arrow: Clockwise curve with solid fill">
            <a:extLst>
              <a:ext uri="{FF2B5EF4-FFF2-40B4-BE49-F238E27FC236}">
                <a16:creationId xmlns:a16="http://schemas.microsoft.com/office/drawing/2014/main" id="{994FEF65-EF3F-4719-BA48-262C13BB7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372226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FB089CE-9778-4C6C-981A-F62CC7F9569B}"/>
              </a:ext>
            </a:extLst>
          </p:cNvPr>
          <p:cNvSpPr txBox="1"/>
          <p:nvPr/>
        </p:nvSpPr>
        <p:spPr>
          <a:xfrm>
            <a:off x="8469821" y="5034303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4C9F46-2552-4B82-9A91-1F915CA3FD72}"/>
              </a:ext>
            </a:extLst>
          </p:cNvPr>
          <p:cNvSpPr txBox="1"/>
          <p:nvPr/>
        </p:nvSpPr>
        <p:spPr>
          <a:xfrm>
            <a:off x="8816098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27592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4723E-6 -2.59259E-6 L -3.34723E-6 -0.07222 " pathEditMode="relative" rAng="0" ptsTypes="AA">
                                      <p:cBhvr>
                                        <p:cTn id="3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1"/>
                            </p:stCondLst>
                            <p:childTnLst>
                              <p:par>
                                <p:cTn id="4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3623E-6 4.44444E-6 L -3.13623E-6 -0.07223 " pathEditMode="relative" rAng="0" ptsTypes="AA">
                                      <p:cBhvr>
                                        <p:cTn id="4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7932E-6 3.7037E-7 L 4.57932E-6 -0.07222 " pathEditMode="relative" rAng="0" ptsTypes="AA">
                                      <p:cBhvr>
                                        <p:cTn id="7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1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99349E-6 -2.59259E-6 L 4.99349E-6 -0.07222 " pathEditMode="relative" rAng="0" ptsTypes="AA">
                                      <p:cBhvr>
                                        <p:cTn id="8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2" grpId="1" animBg="1"/>
      <p:bldP spid="43" grpId="0" animBg="1"/>
      <p:bldP spid="43" grpId="1" animBg="1"/>
      <p:bldP spid="48" grpId="0"/>
      <p:bldP spid="50" grpId="0"/>
      <p:bldP spid="66" grpId="0" animBg="1"/>
      <p:bldP spid="66" grpId="1" animBg="1"/>
      <p:bldP spid="67" grpId="0" animBg="1"/>
      <p:bldP spid="67" grpId="1" animBg="1"/>
      <p:bldP spid="69" grpId="0"/>
      <p:bldP spid="70" grpId="0"/>
      <p:bldP spid="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DE5B992-708D-45BC-8CFF-98E86B3E8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13" y="1524000"/>
            <a:ext cx="405749" cy="136027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31875A0-CA2E-4B8D-AD2C-A208FDA03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63" y="1676400"/>
            <a:ext cx="405749" cy="136027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F9DA787-CEE9-457E-984D-E2DAB73B9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1137" y="3897529"/>
            <a:ext cx="405749" cy="136027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3D99446-4AA5-4617-858E-A7450A253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0288" y="3745129"/>
            <a:ext cx="405749" cy="136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0FD3F6-7295-4ACA-9100-91CB09C745A3}"/>
              </a:ext>
            </a:extLst>
          </p:cNvPr>
          <p:cNvSpPr txBox="1"/>
          <p:nvPr/>
        </p:nvSpPr>
        <p:spPr>
          <a:xfrm>
            <a:off x="3997167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D9D572CA-2FCD-47A5-8A5C-C0C8028DB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13" y="1840129"/>
            <a:ext cx="405749" cy="136027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8CFBC1EC-944E-4282-975C-2EF66FCDF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63" y="1676400"/>
            <a:ext cx="405749" cy="136027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467D0A15-E181-4758-80F1-CC58447A7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18612" y="4202328"/>
            <a:ext cx="405749" cy="136027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82E7048-6667-4019-9C5E-566DB05C0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63" y="3355110"/>
            <a:ext cx="405749" cy="1360271"/>
          </a:xfrm>
          <a:prstGeom prst="rect">
            <a:avLst/>
          </a:prstGeom>
        </p:spPr>
      </p:pic>
      <p:grpSp>
        <p:nvGrpSpPr>
          <p:cNvPr id="18" name="Hand">
            <a:extLst>
              <a:ext uri="{FF2B5EF4-FFF2-40B4-BE49-F238E27FC236}">
                <a16:creationId xmlns:a16="http://schemas.microsoft.com/office/drawing/2014/main" id="{0C2DE20E-EA34-4BAD-9DE3-84484C26ACAC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937FEB-4C3C-46B4-B0D7-EC1E3074227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 descr="Raised hand with solid fill">
              <a:extLst>
                <a:ext uri="{FF2B5EF4-FFF2-40B4-BE49-F238E27FC236}">
                  <a16:creationId xmlns:a16="http://schemas.microsoft.com/office/drawing/2014/main" id="{85EC3DAB-4E3E-4019-ADAF-3D9907419AD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Note">
            <a:extLst>
              <a:ext uri="{FF2B5EF4-FFF2-40B4-BE49-F238E27FC236}">
                <a16:creationId xmlns:a16="http://schemas.microsoft.com/office/drawing/2014/main" id="{797E8FF3-A9E5-4301-913C-AAFFF302B9E3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3E788B-0DA6-45CF-8D03-0111B696FDE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7" name="Graphic 26" descr="Music note with solid fill">
              <a:extLst>
                <a:ext uri="{FF2B5EF4-FFF2-40B4-BE49-F238E27FC236}">
                  <a16:creationId xmlns:a16="http://schemas.microsoft.com/office/drawing/2014/main" id="{9E9CAFD9-A32D-4D8E-964A-AD0C7DD0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8" name="Finger">
            <a:extLst>
              <a:ext uri="{FF2B5EF4-FFF2-40B4-BE49-F238E27FC236}">
                <a16:creationId xmlns:a16="http://schemas.microsoft.com/office/drawing/2014/main" id="{ACC88CF6-2504-4717-9EED-89479DE9FE13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A606A9-46E2-4B08-A2D0-1481B44CF81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" name="Graphic 29" descr="Fingerprint with solid fill">
              <a:extLst>
                <a:ext uri="{FF2B5EF4-FFF2-40B4-BE49-F238E27FC236}">
                  <a16:creationId xmlns:a16="http://schemas.microsoft.com/office/drawing/2014/main" id="{964CDA97-7F86-441C-81ED-F74BDDDC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7" name="Steps">
            <a:extLst>
              <a:ext uri="{FF2B5EF4-FFF2-40B4-BE49-F238E27FC236}">
                <a16:creationId xmlns:a16="http://schemas.microsoft.com/office/drawing/2014/main" id="{3A8EE606-9A11-47FE-84AA-71B89970805C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97FE35-DBB7-43C2-B6D3-AD579BFC2304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Shoe footprints with solid fill">
              <a:extLst>
                <a:ext uri="{FF2B5EF4-FFF2-40B4-BE49-F238E27FC236}">
                  <a16:creationId xmlns:a16="http://schemas.microsoft.com/office/drawing/2014/main" id="{087B261D-E81D-41DC-BF3C-5FD6813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">
            <a:extLst>
              <a:ext uri="{FF2B5EF4-FFF2-40B4-BE49-F238E27FC236}">
                <a16:creationId xmlns:a16="http://schemas.microsoft.com/office/drawing/2014/main" id="{96C48E41-E8AF-4C71-84A3-B6E9F3B06B42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071FD-9D3F-4327-9F5E-4B54470432E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kipping Rope with solid fill">
              <a:extLst>
                <a:ext uri="{FF2B5EF4-FFF2-40B4-BE49-F238E27FC236}">
                  <a16:creationId xmlns:a16="http://schemas.microsoft.com/office/drawing/2014/main" id="{EE0FDF81-3B6B-447A-9A91-B7B8166F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6FBF833-4FED-4AFD-91C2-E41CB1A71FA5}"/>
              </a:ext>
            </a:extLst>
          </p:cNvPr>
          <p:cNvSpPr/>
          <p:nvPr/>
        </p:nvSpPr>
        <p:spPr>
          <a:xfrm rot="1391155">
            <a:off x="3684861" y="2281113"/>
            <a:ext cx="1683280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53E9A3-F8C8-4C7F-A89D-FE7FB309E398}"/>
              </a:ext>
            </a:extLst>
          </p:cNvPr>
          <p:cNvSpPr/>
          <p:nvPr/>
        </p:nvSpPr>
        <p:spPr>
          <a:xfrm rot="20142805">
            <a:off x="2238558" y="3537164"/>
            <a:ext cx="1559598" cy="926331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Line arrow: Clockwise curve with solid fill">
            <a:extLst>
              <a:ext uri="{FF2B5EF4-FFF2-40B4-BE49-F238E27FC236}">
                <a16:creationId xmlns:a16="http://schemas.microsoft.com/office/drawing/2014/main" id="{0306724D-554C-4C4C-9D08-9B196BC7A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3722267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3CFCD9-6AE8-4B1D-A981-4DDFBAA771B4}"/>
              </a:ext>
            </a:extLst>
          </p:cNvPr>
          <p:cNvSpPr txBox="1"/>
          <p:nvPr/>
        </p:nvSpPr>
        <p:spPr>
          <a:xfrm>
            <a:off x="2378061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20202C-153C-41ED-9BEA-D1156C409B9D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Skips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21ABEA-A20B-447C-B68D-61E1F9A9DE87}"/>
              </a:ext>
            </a:extLst>
          </p:cNvPr>
          <p:cNvSpPr txBox="1"/>
          <p:nvPr/>
        </p:nvSpPr>
        <p:spPr>
          <a:xfrm>
            <a:off x="9902152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1" name="Hand2">
            <a:extLst>
              <a:ext uri="{FF2B5EF4-FFF2-40B4-BE49-F238E27FC236}">
                <a16:creationId xmlns:a16="http://schemas.microsoft.com/office/drawing/2014/main" id="{7BA3D8DD-DC32-4E73-A718-31C67EFC73A7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304BEB-4EC0-41C9-8062-9366111B456D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angle 52" descr="Raised hand with solid fill">
              <a:extLst>
                <a:ext uri="{FF2B5EF4-FFF2-40B4-BE49-F238E27FC236}">
                  <a16:creationId xmlns:a16="http://schemas.microsoft.com/office/drawing/2014/main" id="{6D95EEE5-DAE9-46D9-A3D3-C55EF241EAA8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Note2">
            <a:extLst>
              <a:ext uri="{FF2B5EF4-FFF2-40B4-BE49-F238E27FC236}">
                <a16:creationId xmlns:a16="http://schemas.microsoft.com/office/drawing/2014/main" id="{71CAE63D-A419-44C1-BDE3-CB18CDD66669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351CEF-0534-493F-90D1-3CDA23F67E3A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" name="Graphic 55" descr="Music note with solid fill">
              <a:extLst>
                <a:ext uri="{FF2B5EF4-FFF2-40B4-BE49-F238E27FC236}">
                  <a16:creationId xmlns:a16="http://schemas.microsoft.com/office/drawing/2014/main" id="{AA1E82D4-663B-4A1F-B1CC-E2748C3D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57" name="Finger2">
            <a:extLst>
              <a:ext uri="{FF2B5EF4-FFF2-40B4-BE49-F238E27FC236}">
                <a16:creationId xmlns:a16="http://schemas.microsoft.com/office/drawing/2014/main" id="{1A1EC245-5BF9-4977-BFA6-2B9F74A0ACD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D2A971-DC69-4C24-B8CC-A3AE8C12E0E1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9" name="Graphic 58" descr="Fingerprint with solid fill">
              <a:extLst>
                <a:ext uri="{FF2B5EF4-FFF2-40B4-BE49-F238E27FC236}">
                  <a16:creationId xmlns:a16="http://schemas.microsoft.com/office/drawing/2014/main" id="{F8B0A6F5-BE5B-45AA-AECF-E67CE3B4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60" name="Steps2">
            <a:extLst>
              <a:ext uri="{FF2B5EF4-FFF2-40B4-BE49-F238E27FC236}">
                <a16:creationId xmlns:a16="http://schemas.microsoft.com/office/drawing/2014/main" id="{064B9E9E-3C2C-4D70-A5A0-E7B63B556FEF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E15453-0084-41F9-BAB5-86C98448BC78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2" name="Graphic 61" descr="Shoe footprints with solid fill">
              <a:extLst>
                <a:ext uri="{FF2B5EF4-FFF2-40B4-BE49-F238E27FC236}">
                  <a16:creationId xmlns:a16="http://schemas.microsoft.com/office/drawing/2014/main" id="{A5434C02-3C53-40DE-A337-8B32DBDC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63" name="Skips2">
            <a:extLst>
              <a:ext uri="{FF2B5EF4-FFF2-40B4-BE49-F238E27FC236}">
                <a16:creationId xmlns:a16="http://schemas.microsoft.com/office/drawing/2014/main" id="{E5284AB4-4E61-422A-A1BB-9D011E8DECEF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65119F-CF8D-4421-A838-73CFC3AFE1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5" name="Graphic 64" descr="Skipping Rope with solid fill">
              <a:extLst>
                <a:ext uri="{FF2B5EF4-FFF2-40B4-BE49-F238E27FC236}">
                  <a16:creationId xmlns:a16="http://schemas.microsoft.com/office/drawing/2014/main" id="{8853DD48-63CD-4710-A769-A9CB27EE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B468E89-78F8-43D4-B08E-A6DD8576B020}"/>
              </a:ext>
            </a:extLst>
          </p:cNvPr>
          <p:cNvSpPr/>
          <p:nvPr/>
        </p:nvSpPr>
        <p:spPr>
          <a:xfrm rot="20441230">
            <a:off x="9760022" y="2385474"/>
            <a:ext cx="1541238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6FD30A-745D-4DC5-9905-D260EC019C65}"/>
              </a:ext>
            </a:extLst>
          </p:cNvPr>
          <p:cNvSpPr/>
          <p:nvPr/>
        </p:nvSpPr>
        <p:spPr>
          <a:xfrm rot="20142805">
            <a:off x="8204477" y="3919539"/>
            <a:ext cx="1559598" cy="1007003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Line arrow: Clockwise curve with solid fill">
            <a:extLst>
              <a:ext uri="{FF2B5EF4-FFF2-40B4-BE49-F238E27FC236}">
                <a16:creationId xmlns:a16="http://schemas.microsoft.com/office/drawing/2014/main" id="{994FEF65-EF3F-4719-BA48-262C13BB7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372226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FB089CE-9778-4C6C-981A-F62CC7F9569B}"/>
              </a:ext>
            </a:extLst>
          </p:cNvPr>
          <p:cNvSpPr txBox="1"/>
          <p:nvPr/>
        </p:nvSpPr>
        <p:spPr>
          <a:xfrm>
            <a:off x="8469821" y="5034303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4C9F46-2552-4B82-9A91-1F915CA3FD72}"/>
              </a:ext>
            </a:extLst>
          </p:cNvPr>
          <p:cNvSpPr txBox="1"/>
          <p:nvPr/>
        </p:nvSpPr>
        <p:spPr>
          <a:xfrm>
            <a:off x="8816098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38578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7932E-6 3.7037E-7 L 4.57932E-6 -0.07222 " pathEditMode="relative" rAng="0" ptsTypes="AA">
                                      <p:cBhvr>
                                        <p:cTn id="9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3071E-6 -2.59259E-6 L -3.93071E-6 -0.07222 " pathEditMode="relative" rAng="0" ptsTypes="AA">
                                      <p:cBhvr>
                                        <p:cTn id="10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2" grpId="1" animBg="1"/>
      <p:bldP spid="43" grpId="0" animBg="1"/>
      <p:bldP spid="43" grpId="1" animBg="1"/>
      <p:bldP spid="48" grpId="0"/>
      <p:bldP spid="49" grpId="0"/>
      <p:bldP spid="49" grpId="1"/>
      <p:bldP spid="50" grpId="0"/>
      <p:bldP spid="66" grpId="0" animBg="1"/>
      <p:bldP spid="66" grpId="1" animBg="1"/>
      <p:bldP spid="67" grpId="0" animBg="1"/>
      <p:bldP spid="67" grpId="1" animBg="1"/>
      <p:bldP spid="69" grpId="0"/>
      <p:bldP spid="70" grpId="0"/>
      <p:bldP spid="7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DE5B992-708D-45BC-8CFF-98E86B3E8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13" y="1687729"/>
            <a:ext cx="405749" cy="136027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31875A0-CA2E-4B8D-AD2C-A208FDA03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63" y="1840129"/>
            <a:ext cx="405749" cy="136027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F9DA787-CEE9-457E-984D-E2DAB73B9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1137" y="4049929"/>
            <a:ext cx="405749" cy="136027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3D99446-4AA5-4617-858E-A7450A253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0288" y="3897529"/>
            <a:ext cx="405749" cy="136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0FD3F6-7295-4ACA-9100-91CB09C745A3}"/>
              </a:ext>
            </a:extLst>
          </p:cNvPr>
          <p:cNvSpPr txBox="1"/>
          <p:nvPr/>
        </p:nvSpPr>
        <p:spPr>
          <a:xfrm>
            <a:off x="3997167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D9D572CA-2FCD-47A5-8A5C-C0C8028DB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13" y="1676400"/>
            <a:ext cx="405749" cy="136027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8CFBC1EC-944E-4282-975C-2EF66FCDF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63" y="1524000"/>
            <a:ext cx="405749" cy="136027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467D0A15-E181-4758-80F1-CC58447A7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18612" y="4202328"/>
            <a:ext cx="405749" cy="136027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82E7048-6667-4019-9C5E-566DB05C0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1863" y="4038600"/>
            <a:ext cx="405749" cy="1360271"/>
          </a:xfrm>
          <a:prstGeom prst="rect">
            <a:avLst/>
          </a:prstGeom>
        </p:spPr>
      </p:pic>
      <p:grpSp>
        <p:nvGrpSpPr>
          <p:cNvPr id="18" name="Hand">
            <a:extLst>
              <a:ext uri="{FF2B5EF4-FFF2-40B4-BE49-F238E27FC236}">
                <a16:creationId xmlns:a16="http://schemas.microsoft.com/office/drawing/2014/main" id="{0C2DE20E-EA34-4BAD-9DE3-84484C26ACAC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937FEB-4C3C-46B4-B0D7-EC1E3074227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 descr="Raised hand with solid fill">
              <a:extLst>
                <a:ext uri="{FF2B5EF4-FFF2-40B4-BE49-F238E27FC236}">
                  <a16:creationId xmlns:a16="http://schemas.microsoft.com/office/drawing/2014/main" id="{85EC3DAB-4E3E-4019-ADAF-3D9907419AD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Note">
            <a:extLst>
              <a:ext uri="{FF2B5EF4-FFF2-40B4-BE49-F238E27FC236}">
                <a16:creationId xmlns:a16="http://schemas.microsoft.com/office/drawing/2014/main" id="{797E8FF3-A9E5-4301-913C-AAFFF302B9E3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3E788B-0DA6-45CF-8D03-0111B696FDE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7" name="Graphic 26" descr="Music note with solid fill">
              <a:extLst>
                <a:ext uri="{FF2B5EF4-FFF2-40B4-BE49-F238E27FC236}">
                  <a16:creationId xmlns:a16="http://schemas.microsoft.com/office/drawing/2014/main" id="{9E9CAFD9-A32D-4D8E-964A-AD0C7DD0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8" name="Finger">
            <a:extLst>
              <a:ext uri="{FF2B5EF4-FFF2-40B4-BE49-F238E27FC236}">
                <a16:creationId xmlns:a16="http://schemas.microsoft.com/office/drawing/2014/main" id="{ACC88CF6-2504-4717-9EED-89479DE9FE13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A606A9-46E2-4B08-A2D0-1481B44CF81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" name="Graphic 29" descr="Fingerprint with solid fill">
              <a:extLst>
                <a:ext uri="{FF2B5EF4-FFF2-40B4-BE49-F238E27FC236}">
                  <a16:creationId xmlns:a16="http://schemas.microsoft.com/office/drawing/2014/main" id="{964CDA97-7F86-441C-81ED-F74BDDDC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7" name="Steps">
            <a:extLst>
              <a:ext uri="{FF2B5EF4-FFF2-40B4-BE49-F238E27FC236}">
                <a16:creationId xmlns:a16="http://schemas.microsoft.com/office/drawing/2014/main" id="{3A8EE606-9A11-47FE-84AA-71B89970805C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97FE35-DBB7-43C2-B6D3-AD579BFC2304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Shoe footprints with solid fill">
              <a:extLst>
                <a:ext uri="{FF2B5EF4-FFF2-40B4-BE49-F238E27FC236}">
                  <a16:creationId xmlns:a16="http://schemas.microsoft.com/office/drawing/2014/main" id="{087B261D-E81D-41DC-BF3C-5FD6813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">
            <a:extLst>
              <a:ext uri="{FF2B5EF4-FFF2-40B4-BE49-F238E27FC236}">
                <a16:creationId xmlns:a16="http://schemas.microsoft.com/office/drawing/2014/main" id="{96C48E41-E8AF-4C71-84A3-B6E9F3B06B42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071FD-9D3F-4327-9F5E-4B54470432E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kipping Rope with solid fill">
              <a:extLst>
                <a:ext uri="{FF2B5EF4-FFF2-40B4-BE49-F238E27FC236}">
                  <a16:creationId xmlns:a16="http://schemas.microsoft.com/office/drawing/2014/main" id="{EE0FDF81-3B6B-447A-9A91-B7B8166F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6FBF833-4FED-4AFD-91C2-E41CB1A71FA5}"/>
              </a:ext>
            </a:extLst>
          </p:cNvPr>
          <p:cNvSpPr/>
          <p:nvPr/>
        </p:nvSpPr>
        <p:spPr>
          <a:xfrm rot="1391155">
            <a:off x="3604454" y="2450779"/>
            <a:ext cx="1683280" cy="85756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53E9A3-F8C8-4C7F-A89D-FE7FB309E398}"/>
              </a:ext>
            </a:extLst>
          </p:cNvPr>
          <p:cNvSpPr/>
          <p:nvPr/>
        </p:nvSpPr>
        <p:spPr>
          <a:xfrm rot="20142805">
            <a:off x="2230908" y="3699523"/>
            <a:ext cx="1559598" cy="81647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Line arrow: Clockwise curve with solid fill">
            <a:extLst>
              <a:ext uri="{FF2B5EF4-FFF2-40B4-BE49-F238E27FC236}">
                <a16:creationId xmlns:a16="http://schemas.microsoft.com/office/drawing/2014/main" id="{0306724D-554C-4C4C-9D08-9B196BC7A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3722267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3CFCD9-6AE8-4B1D-A981-4DDFBAA771B4}"/>
              </a:ext>
            </a:extLst>
          </p:cNvPr>
          <p:cNvSpPr txBox="1"/>
          <p:nvPr/>
        </p:nvSpPr>
        <p:spPr>
          <a:xfrm>
            <a:off x="2378061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20202C-153C-41ED-9BEA-D1156C409B9D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Skips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21ABEA-A20B-447C-B68D-61E1F9A9DE87}"/>
              </a:ext>
            </a:extLst>
          </p:cNvPr>
          <p:cNvSpPr txBox="1"/>
          <p:nvPr/>
        </p:nvSpPr>
        <p:spPr>
          <a:xfrm>
            <a:off x="9902152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grpSp>
        <p:nvGrpSpPr>
          <p:cNvPr id="51" name="Hand2">
            <a:extLst>
              <a:ext uri="{FF2B5EF4-FFF2-40B4-BE49-F238E27FC236}">
                <a16:creationId xmlns:a16="http://schemas.microsoft.com/office/drawing/2014/main" id="{7BA3D8DD-DC32-4E73-A718-31C67EFC73A7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304BEB-4EC0-41C9-8062-9366111B456D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angle 52" descr="Raised hand with solid fill">
              <a:extLst>
                <a:ext uri="{FF2B5EF4-FFF2-40B4-BE49-F238E27FC236}">
                  <a16:creationId xmlns:a16="http://schemas.microsoft.com/office/drawing/2014/main" id="{6D95EEE5-DAE9-46D9-A3D3-C55EF241EAA8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Note2">
            <a:extLst>
              <a:ext uri="{FF2B5EF4-FFF2-40B4-BE49-F238E27FC236}">
                <a16:creationId xmlns:a16="http://schemas.microsoft.com/office/drawing/2014/main" id="{71CAE63D-A419-44C1-BDE3-CB18CDD66669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351CEF-0534-493F-90D1-3CDA23F67E3A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" name="Graphic 55" descr="Music note with solid fill">
              <a:extLst>
                <a:ext uri="{FF2B5EF4-FFF2-40B4-BE49-F238E27FC236}">
                  <a16:creationId xmlns:a16="http://schemas.microsoft.com/office/drawing/2014/main" id="{AA1E82D4-663B-4A1F-B1CC-E2748C3D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57" name="Finger2">
            <a:extLst>
              <a:ext uri="{FF2B5EF4-FFF2-40B4-BE49-F238E27FC236}">
                <a16:creationId xmlns:a16="http://schemas.microsoft.com/office/drawing/2014/main" id="{1A1EC245-5BF9-4977-BFA6-2B9F74A0ACD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D2A971-DC69-4C24-B8CC-A3AE8C12E0E1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9" name="Graphic 58" descr="Fingerprint with solid fill">
              <a:extLst>
                <a:ext uri="{FF2B5EF4-FFF2-40B4-BE49-F238E27FC236}">
                  <a16:creationId xmlns:a16="http://schemas.microsoft.com/office/drawing/2014/main" id="{F8B0A6F5-BE5B-45AA-AECF-E67CE3B4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60" name="Steps2">
            <a:extLst>
              <a:ext uri="{FF2B5EF4-FFF2-40B4-BE49-F238E27FC236}">
                <a16:creationId xmlns:a16="http://schemas.microsoft.com/office/drawing/2014/main" id="{064B9E9E-3C2C-4D70-A5A0-E7B63B556FEF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E15453-0084-41F9-BAB5-86C98448BC78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2" name="Graphic 61" descr="Shoe footprints with solid fill">
              <a:extLst>
                <a:ext uri="{FF2B5EF4-FFF2-40B4-BE49-F238E27FC236}">
                  <a16:creationId xmlns:a16="http://schemas.microsoft.com/office/drawing/2014/main" id="{A5434C02-3C53-40DE-A337-8B32DBDC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63" name="Skips2">
            <a:extLst>
              <a:ext uri="{FF2B5EF4-FFF2-40B4-BE49-F238E27FC236}">
                <a16:creationId xmlns:a16="http://schemas.microsoft.com/office/drawing/2014/main" id="{E5284AB4-4E61-422A-A1BB-9D011E8DECEF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65119F-CF8D-4421-A838-73CFC3AFE1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5" name="Graphic 64" descr="Skipping Rope with solid fill">
              <a:extLst>
                <a:ext uri="{FF2B5EF4-FFF2-40B4-BE49-F238E27FC236}">
                  <a16:creationId xmlns:a16="http://schemas.microsoft.com/office/drawing/2014/main" id="{8853DD48-63CD-4710-A769-A9CB27EE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B468E89-78F8-43D4-B08E-A6DD8576B020}"/>
              </a:ext>
            </a:extLst>
          </p:cNvPr>
          <p:cNvSpPr/>
          <p:nvPr/>
        </p:nvSpPr>
        <p:spPr>
          <a:xfrm rot="20441230">
            <a:off x="9791297" y="2389851"/>
            <a:ext cx="1541238" cy="842039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6FD30A-745D-4DC5-9905-D260EC019C65}"/>
              </a:ext>
            </a:extLst>
          </p:cNvPr>
          <p:cNvSpPr/>
          <p:nvPr/>
        </p:nvSpPr>
        <p:spPr>
          <a:xfrm rot="1195064">
            <a:off x="8326925" y="3904725"/>
            <a:ext cx="1423508" cy="83064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Line arrow: Clockwise curve with solid fill">
            <a:extLst>
              <a:ext uri="{FF2B5EF4-FFF2-40B4-BE49-F238E27FC236}">
                <a16:creationId xmlns:a16="http://schemas.microsoft.com/office/drawing/2014/main" id="{994FEF65-EF3F-4719-BA48-262C13BB7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372226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FB089CE-9778-4C6C-981A-F62CC7F9569B}"/>
              </a:ext>
            </a:extLst>
          </p:cNvPr>
          <p:cNvSpPr txBox="1"/>
          <p:nvPr/>
        </p:nvSpPr>
        <p:spPr>
          <a:xfrm>
            <a:off x="8469821" y="5034303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4C9F46-2552-4B82-9A91-1F915CA3FD72}"/>
              </a:ext>
            </a:extLst>
          </p:cNvPr>
          <p:cNvSpPr txBox="1"/>
          <p:nvPr/>
        </p:nvSpPr>
        <p:spPr>
          <a:xfrm>
            <a:off x="8816098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25281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1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7932E-6 3.7037E-7 L 4.57932E-6 -0.07222 " pathEditMode="relative" rAng="0" ptsTypes="AA">
                                      <p:cBhvr>
                                        <p:cTn id="9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1"/>
                            </p:stCondLst>
                            <p:childTnLst>
                              <p:par>
                                <p:cTn id="10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3071E-6 -2.59259E-6 L -3.93071E-6 -0.07222 " pathEditMode="relative" rAng="0" ptsTypes="AA">
                                      <p:cBhvr>
                                        <p:cTn id="10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2" grpId="1" animBg="1"/>
      <p:bldP spid="43" grpId="0" animBg="1"/>
      <p:bldP spid="43" grpId="1" animBg="1"/>
      <p:bldP spid="48" grpId="0"/>
      <p:bldP spid="49" grpId="0"/>
      <p:bldP spid="49" grpId="1"/>
      <p:bldP spid="50" grpId="0"/>
      <p:bldP spid="66" grpId="0" animBg="1"/>
      <p:bldP spid="66" grpId="1" animBg="1"/>
      <p:bldP spid="67" grpId="0" animBg="1"/>
      <p:bldP spid="67" grpId="1" animBg="1"/>
      <p:bldP spid="69" grpId="0"/>
      <p:bldP spid="70" grpId="0"/>
      <p:bldP spid="7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DE5B992-708D-45BC-8CFF-98E86B3E8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3" y="1981200"/>
            <a:ext cx="405749" cy="136027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31875A0-CA2E-4B8D-AD2C-A208FDA03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2" y="1676400"/>
            <a:ext cx="405749" cy="136027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F9DA787-CEE9-457E-984D-E2DAB73B9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0105" y="3733800"/>
            <a:ext cx="405749" cy="136027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3D99446-4AA5-4617-858E-A7450A253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9256" y="4049929"/>
            <a:ext cx="405749" cy="136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0FD3F6-7295-4ACA-9100-91CB09C745A3}"/>
              </a:ext>
            </a:extLst>
          </p:cNvPr>
          <p:cNvSpPr txBox="1"/>
          <p:nvPr/>
        </p:nvSpPr>
        <p:spPr>
          <a:xfrm>
            <a:off x="2492906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D9D572CA-2FCD-47A5-8A5C-C0C8028DB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13" y="1828800"/>
            <a:ext cx="405749" cy="1360271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8CFBC1EC-944E-4282-975C-2EF66FCDF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63" y="1687729"/>
            <a:ext cx="405749" cy="136027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467D0A15-E181-4758-80F1-CC58447A7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18612" y="3886200"/>
            <a:ext cx="405749" cy="136027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82E7048-6667-4019-9C5E-566DB05C0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1863" y="4202328"/>
            <a:ext cx="405749" cy="1360271"/>
          </a:xfrm>
          <a:prstGeom prst="rect">
            <a:avLst/>
          </a:prstGeom>
        </p:spPr>
      </p:pic>
      <p:grpSp>
        <p:nvGrpSpPr>
          <p:cNvPr id="18" name="Hand">
            <a:extLst>
              <a:ext uri="{FF2B5EF4-FFF2-40B4-BE49-F238E27FC236}">
                <a16:creationId xmlns:a16="http://schemas.microsoft.com/office/drawing/2014/main" id="{0C2DE20E-EA34-4BAD-9DE3-84484C26ACAC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937FEB-4C3C-46B4-B0D7-EC1E3074227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 descr="Raised hand with solid fill">
              <a:extLst>
                <a:ext uri="{FF2B5EF4-FFF2-40B4-BE49-F238E27FC236}">
                  <a16:creationId xmlns:a16="http://schemas.microsoft.com/office/drawing/2014/main" id="{85EC3DAB-4E3E-4019-ADAF-3D9907419AD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Note">
            <a:extLst>
              <a:ext uri="{FF2B5EF4-FFF2-40B4-BE49-F238E27FC236}">
                <a16:creationId xmlns:a16="http://schemas.microsoft.com/office/drawing/2014/main" id="{797E8FF3-A9E5-4301-913C-AAFFF302B9E3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3E788B-0DA6-45CF-8D03-0111B696FDE3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7" name="Graphic 26" descr="Music note with solid fill">
              <a:extLst>
                <a:ext uri="{FF2B5EF4-FFF2-40B4-BE49-F238E27FC236}">
                  <a16:creationId xmlns:a16="http://schemas.microsoft.com/office/drawing/2014/main" id="{9E9CAFD9-A32D-4D8E-964A-AD0C7DD0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8" name="Finger">
            <a:extLst>
              <a:ext uri="{FF2B5EF4-FFF2-40B4-BE49-F238E27FC236}">
                <a16:creationId xmlns:a16="http://schemas.microsoft.com/office/drawing/2014/main" id="{ACC88CF6-2504-4717-9EED-89479DE9FE13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A606A9-46E2-4B08-A2D0-1481B44CF81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" name="Graphic 29" descr="Fingerprint with solid fill">
              <a:extLst>
                <a:ext uri="{FF2B5EF4-FFF2-40B4-BE49-F238E27FC236}">
                  <a16:creationId xmlns:a16="http://schemas.microsoft.com/office/drawing/2014/main" id="{964CDA97-7F86-441C-81ED-F74BDDDC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7" name="Steps">
            <a:extLst>
              <a:ext uri="{FF2B5EF4-FFF2-40B4-BE49-F238E27FC236}">
                <a16:creationId xmlns:a16="http://schemas.microsoft.com/office/drawing/2014/main" id="{3A8EE606-9A11-47FE-84AA-71B89970805C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97FE35-DBB7-43C2-B6D3-AD579BFC2304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Shoe footprints with solid fill">
              <a:extLst>
                <a:ext uri="{FF2B5EF4-FFF2-40B4-BE49-F238E27FC236}">
                  <a16:creationId xmlns:a16="http://schemas.microsoft.com/office/drawing/2014/main" id="{087B261D-E81D-41DC-BF3C-5FD6813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">
            <a:extLst>
              <a:ext uri="{FF2B5EF4-FFF2-40B4-BE49-F238E27FC236}">
                <a16:creationId xmlns:a16="http://schemas.microsoft.com/office/drawing/2014/main" id="{96C48E41-E8AF-4C71-84A3-B6E9F3B06B42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071FD-9D3F-4327-9F5E-4B54470432E7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kipping Rope with solid fill">
              <a:extLst>
                <a:ext uri="{FF2B5EF4-FFF2-40B4-BE49-F238E27FC236}">
                  <a16:creationId xmlns:a16="http://schemas.microsoft.com/office/drawing/2014/main" id="{EE0FDF81-3B6B-447A-9A91-B7B8166FD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6FBF833-4FED-4AFD-91C2-E41CB1A71FA5}"/>
              </a:ext>
            </a:extLst>
          </p:cNvPr>
          <p:cNvSpPr/>
          <p:nvPr/>
        </p:nvSpPr>
        <p:spPr>
          <a:xfrm rot="19786106">
            <a:off x="2180600" y="2456480"/>
            <a:ext cx="1683280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53E9A3-F8C8-4C7F-A89D-FE7FB309E398}"/>
              </a:ext>
            </a:extLst>
          </p:cNvPr>
          <p:cNvSpPr/>
          <p:nvPr/>
        </p:nvSpPr>
        <p:spPr>
          <a:xfrm rot="1018225">
            <a:off x="3701367" y="3560238"/>
            <a:ext cx="1559598" cy="926331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 descr="Line arrow: Clockwise curve with solid fill">
            <a:extLst>
              <a:ext uri="{FF2B5EF4-FFF2-40B4-BE49-F238E27FC236}">
                <a16:creationId xmlns:a16="http://schemas.microsoft.com/office/drawing/2014/main" id="{0306724D-554C-4C4C-9D08-9B196BC7A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73CFCD9-6AE8-4B1D-A981-4DDFBAA771B4}"/>
              </a:ext>
            </a:extLst>
          </p:cNvPr>
          <p:cNvSpPr txBox="1"/>
          <p:nvPr/>
        </p:nvSpPr>
        <p:spPr>
          <a:xfrm>
            <a:off x="3867029" y="5039757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21ABEA-A20B-447C-B68D-61E1F9A9DE87}"/>
              </a:ext>
            </a:extLst>
          </p:cNvPr>
          <p:cNvSpPr txBox="1"/>
          <p:nvPr/>
        </p:nvSpPr>
        <p:spPr>
          <a:xfrm>
            <a:off x="10039308" y="139348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grpSp>
        <p:nvGrpSpPr>
          <p:cNvPr id="51" name="Hand2">
            <a:extLst>
              <a:ext uri="{FF2B5EF4-FFF2-40B4-BE49-F238E27FC236}">
                <a16:creationId xmlns:a16="http://schemas.microsoft.com/office/drawing/2014/main" id="{7BA3D8DD-DC32-4E73-A718-31C67EFC73A7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304BEB-4EC0-41C9-8062-9366111B456D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angle 52" descr="Raised hand with solid fill">
              <a:extLst>
                <a:ext uri="{FF2B5EF4-FFF2-40B4-BE49-F238E27FC236}">
                  <a16:creationId xmlns:a16="http://schemas.microsoft.com/office/drawing/2014/main" id="{6D95EEE5-DAE9-46D9-A3D3-C55EF241EAA8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4" name="Note2">
            <a:extLst>
              <a:ext uri="{FF2B5EF4-FFF2-40B4-BE49-F238E27FC236}">
                <a16:creationId xmlns:a16="http://schemas.microsoft.com/office/drawing/2014/main" id="{71CAE63D-A419-44C1-BDE3-CB18CDD66669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351CEF-0534-493F-90D1-3CDA23F67E3A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" name="Graphic 55" descr="Music note with solid fill">
              <a:extLst>
                <a:ext uri="{FF2B5EF4-FFF2-40B4-BE49-F238E27FC236}">
                  <a16:creationId xmlns:a16="http://schemas.microsoft.com/office/drawing/2014/main" id="{AA1E82D4-663B-4A1F-B1CC-E2748C3D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57" name="Finger2">
            <a:extLst>
              <a:ext uri="{FF2B5EF4-FFF2-40B4-BE49-F238E27FC236}">
                <a16:creationId xmlns:a16="http://schemas.microsoft.com/office/drawing/2014/main" id="{1A1EC245-5BF9-4977-BFA6-2B9F74A0ACD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D2A971-DC69-4C24-B8CC-A3AE8C12E0E1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9" name="Graphic 58" descr="Fingerprint with solid fill">
              <a:extLst>
                <a:ext uri="{FF2B5EF4-FFF2-40B4-BE49-F238E27FC236}">
                  <a16:creationId xmlns:a16="http://schemas.microsoft.com/office/drawing/2014/main" id="{F8B0A6F5-BE5B-45AA-AECF-E67CE3B4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60" name="Steps2">
            <a:extLst>
              <a:ext uri="{FF2B5EF4-FFF2-40B4-BE49-F238E27FC236}">
                <a16:creationId xmlns:a16="http://schemas.microsoft.com/office/drawing/2014/main" id="{064B9E9E-3C2C-4D70-A5A0-E7B63B556FEF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E15453-0084-41F9-BAB5-86C98448BC78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2" name="Graphic 61" descr="Shoe footprints with solid fill">
              <a:extLst>
                <a:ext uri="{FF2B5EF4-FFF2-40B4-BE49-F238E27FC236}">
                  <a16:creationId xmlns:a16="http://schemas.microsoft.com/office/drawing/2014/main" id="{A5434C02-3C53-40DE-A337-8B32DBDC5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63" name="Skips2">
            <a:extLst>
              <a:ext uri="{FF2B5EF4-FFF2-40B4-BE49-F238E27FC236}">
                <a16:creationId xmlns:a16="http://schemas.microsoft.com/office/drawing/2014/main" id="{E5284AB4-4E61-422A-A1BB-9D011E8DECEF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65119F-CF8D-4421-A838-73CFC3AFE1AB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5" name="Graphic 64" descr="Skipping Rope with solid fill">
              <a:extLst>
                <a:ext uri="{FF2B5EF4-FFF2-40B4-BE49-F238E27FC236}">
                  <a16:creationId xmlns:a16="http://schemas.microsoft.com/office/drawing/2014/main" id="{8853DD48-63CD-4710-A769-A9CB27EE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CB468E89-78F8-43D4-B08E-A6DD8576B020}"/>
              </a:ext>
            </a:extLst>
          </p:cNvPr>
          <p:cNvSpPr/>
          <p:nvPr/>
        </p:nvSpPr>
        <p:spPr>
          <a:xfrm rot="20441230">
            <a:off x="9760022" y="2509410"/>
            <a:ext cx="1541238" cy="99759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6FD30A-745D-4DC5-9905-D260EC019C65}"/>
              </a:ext>
            </a:extLst>
          </p:cNvPr>
          <p:cNvSpPr/>
          <p:nvPr/>
        </p:nvSpPr>
        <p:spPr>
          <a:xfrm rot="20142805">
            <a:off x="8296454" y="3783992"/>
            <a:ext cx="1559598" cy="94780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 descr="Line arrow: Clockwise curve with solid fill">
            <a:extLst>
              <a:ext uri="{FF2B5EF4-FFF2-40B4-BE49-F238E27FC236}">
                <a16:creationId xmlns:a16="http://schemas.microsoft.com/office/drawing/2014/main" id="{994FEF65-EF3F-4719-BA48-262C13BB7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372226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FB089CE-9778-4C6C-981A-F62CC7F9569B}"/>
              </a:ext>
            </a:extLst>
          </p:cNvPr>
          <p:cNvSpPr txBox="1"/>
          <p:nvPr/>
        </p:nvSpPr>
        <p:spPr>
          <a:xfrm>
            <a:off x="8469821" y="5034303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33771-4371-446C-A6B7-1580C86C0327}"/>
              </a:ext>
            </a:extLst>
          </p:cNvPr>
          <p:cNvSpPr txBox="1"/>
          <p:nvPr/>
        </p:nvSpPr>
        <p:spPr>
          <a:xfrm>
            <a:off x="2731040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No Steps</a:t>
            </a:r>
          </a:p>
        </p:txBody>
      </p:sp>
    </p:spTree>
    <p:extLst>
      <p:ext uri="{BB962C8B-B14F-4D97-AF65-F5344CB8AC3E}">
        <p14:creationId xmlns:p14="http://schemas.microsoft.com/office/powerpoint/2010/main" val="35093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4723E-6 -2.59259E-6 L -3.34723E-6 -0.07222 " pathEditMode="relative" rAng="0" ptsTypes="AA">
                                      <p:cBhvr>
                                        <p:cTn id="37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1"/>
                            </p:stCondLst>
                            <p:childTnLst>
                              <p:par>
                                <p:cTn id="4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3623E-6 4.44444E-6 L -3.13623E-6 -0.07223 " pathEditMode="relative" rAng="0" ptsTypes="AA">
                                      <p:cBhvr>
                                        <p:cTn id="44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5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7932E-6 3.7037E-7 L 4.57932E-6 -0.07222 " pathEditMode="relative" rAng="0" ptsTypes="AA">
                                      <p:cBhvr>
                                        <p:cTn id="7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1"/>
                            </p:stCondLst>
                            <p:childTnLst>
                              <p:par>
                                <p:cTn id="7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99349E-6 -2.59259E-6 L 4.99349E-6 -0.07222 " pathEditMode="relative" rAng="0" ptsTypes="AA">
                                      <p:cBhvr>
                                        <p:cTn id="7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2" grpId="1" animBg="1"/>
      <p:bldP spid="43" grpId="0" animBg="1"/>
      <p:bldP spid="43" grpId="1" animBg="1"/>
      <p:bldP spid="48" grpId="0"/>
      <p:bldP spid="50" grpId="0"/>
      <p:bldP spid="66" grpId="0" animBg="1"/>
      <p:bldP spid="66" grpId="1" animBg="1"/>
      <p:bldP spid="67" grpId="0" animBg="1"/>
      <p:bldP spid="67" grpId="1" animBg="1"/>
      <p:bldP spid="69" grpId="0"/>
      <p:bldP spid="71" grpId="0"/>
      <p:bldP spid="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6D510B31-BDAF-4A0C-9980-156163896B4C}"/>
              </a:ext>
            </a:extLst>
          </p:cNvPr>
          <p:cNvSpPr txBox="1"/>
          <p:nvPr/>
        </p:nvSpPr>
        <p:spPr>
          <a:xfrm>
            <a:off x="3376396" y="2473013"/>
            <a:ext cx="54360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dirty="0"/>
              <a:t>Level 1: One Hand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hlinkClick r:id="rId5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DAEFE86-E5CB-4A23-91AA-6273B96A7FBA}"/>
              </a:ext>
            </a:extLst>
          </p:cNvPr>
          <p:cNvSpPr txBox="1"/>
          <p:nvPr/>
        </p:nvSpPr>
        <p:spPr>
          <a:xfrm>
            <a:off x="3376396" y="3714435"/>
            <a:ext cx="54360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dirty="0"/>
              <a:t>Level 2: Two Hands - Middle C Position Notes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hlinkClick r:id="rId6" action="ppaction://hlinksldjump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696D7D9-CA5F-4025-AA6B-8F07CA7297A2}"/>
              </a:ext>
            </a:extLst>
          </p:cNvPr>
          <p:cNvSpPr txBox="1"/>
          <p:nvPr/>
        </p:nvSpPr>
        <p:spPr>
          <a:xfrm>
            <a:off x="3376396" y="4955857"/>
            <a:ext cx="54360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dirty="0"/>
              <a:t>Level 3: Two Hands – C &amp; Middle C Position Notes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19E1D2-297E-438F-83A7-B4A4425E6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24" y="1828800"/>
            <a:ext cx="405749" cy="136027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9805BAF-2571-4F10-A889-DB9C0ACA7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3" y="1676400"/>
            <a:ext cx="405749" cy="1360271"/>
          </a:xfrm>
          <a:prstGeom prst="rect">
            <a:avLst/>
          </a:prstGeom>
        </p:spPr>
      </p:pic>
      <p:grpSp>
        <p:nvGrpSpPr>
          <p:cNvPr id="6" name="Hand">
            <a:extLst>
              <a:ext uri="{FF2B5EF4-FFF2-40B4-BE49-F238E27FC236}">
                <a16:creationId xmlns:a16="http://schemas.microsoft.com/office/drawing/2014/main" id="{D1E4FC70-2AC1-4A32-80B5-490F655119C5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665C68-CE25-4379-B143-896C8865BFAE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Raised hand with solid fill">
              <a:extLst>
                <a:ext uri="{FF2B5EF4-FFF2-40B4-BE49-F238E27FC236}">
                  <a16:creationId xmlns:a16="http://schemas.microsoft.com/office/drawing/2014/main" id="{44808120-01BD-4B43-901A-90D7AB8CFD6D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Note">
            <a:extLst>
              <a:ext uri="{FF2B5EF4-FFF2-40B4-BE49-F238E27FC236}">
                <a16:creationId xmlns:a16="http://schemas.microsoft.com/office/drawing/2014/main" id="{5E686973-6C3E-4FA3-846C-AFCFF4C75230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868D0F-0A58-4BCF-8F1C-99878C07B564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Graphic 10" descr="Music note with solid fill">
              <a:extLst>
                <a:ext uri="{FF2B5EF4-FFF2-40B4-BE49-F238E27FC236}">
                  <a16:creationId xmlns:a16="http://schemas.microsoft.com/office/drawing/2014/main" id="{4B345119-C073-4769-B226-510BD2CE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2" name="Finger">
            <a:extLst>
              <a:ext uri="{FF2B5EF4-FFF2-40B4-BE49-F238E27FC236}">
                <a16:creationId xmlns:a16="http://schemas.microsoft.com/office/drawing/2014/main" id="{92028416-DAEE-48F3-8896-50EAA5AA4CAA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D48E38-C2EE-4817-B4A0-D58EFE162549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" name="Graphic 13" descr="Fingerprint with solid fill">
              <a:extLst>
                <a:ext uri="{FF2B5EF4-FFF2-40B4-BE49-F238E27FC236}">
                  <a16:creationId xmlns:a16="http://schemas.microsoft.com/office/drawing/2014/main" id="{83971597-7A15-4F41-B3C6-47FAF096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5" name="Steps">
            <a:extLst>
              <a:ext uri="{FF2B5EF4-FFF2-40B4-BE49-F238E27FC236}">
                <a16:creationId xmlns:a16="http://schemas.microsoft.com/office/drawing/2014/main" id="{0BBA72F2-AD1F-44A7-84BE-AF361E6EBEC8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16B6FD-95DE-4D20-A8F8-C12E5F510DC6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Shoe footprints with solid fill">
              <a:extLst>
                <a:ext uri="{FF2B5EF4-FFF2-40B4-BE49-F238E27FC236}">
                  <a16:creationId xmlns:a16="http://schemas.microsoft.com/office/drawing/2014/main" id="{10302748-6F68-4ED6-985B-3AD94833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8" name="Skips">
            <a:extLst>
              <a:ext uri="{FF2B5EF4-FFF2-40B4-BE49-F238E27FC236}">
                <a16:creationId xmlns:a16="http://schemas.microsoft.com/office/drawing/2014/main" id="{514D3901-0D41-4CAA-BDAB-9C16F088343E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A38210-4687-4607-A0DC-74DC2B0BF63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Graphic 19" descr="Skipping Rope with solid fill">
              <a:extLst>
                <a:ext uri="{FF2B5EF4-FFF2-40B4-BE49-F238E27FC236}">
                  <a16:creationId xmlns:a16="http://schemas.microsoft.com/office/drawing/2014/main" id="{24B0E719-8E9B-4822-8C6C-FC2EBAF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D948B37-B9D8-49F9-9869-B6DBC913C0E4}"/>
              </a:ext>
            </a:extLst>
          </p:cNvPr>
          <p:cNvSpPr/>
          <p:nvPr/>
        </p:nvSpPr>
        <p:spPr>
          <a:xfrm rot="20720510">
            <a:off x="2389481" y="2454864"/>
            <a:ext cx="1683280" cy="933575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Line arrow: Clockwise curve with solid fill">
            <a:extLst>
              <a:ext uri="{FF2B5EF4-FFF2-40B4-BE49-F238E27FC236}">
                <a16:creationId xmlns:a16="http://schemas.microsoft.com/office/drawing/2014/main" id="{C0147EE3-203A-4589-A28A-B4527BE07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7A3C00-C1E2-4EDC-92A1-903CE829D68E}"/>
              </a:ext>
            </a:extLst>
          </p:cNvPr>
          <p:cNvSpPr txBox="1"/>
          <p:nvPr/>
        </p:nvSpPr>
        <p:spPr>
          <a:xfrm>
            <a:off x="4025331" y="1125864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Skips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1A010-D592-4A5D-A77E-B35CC2D0F73C}"/>
              </a:ext>
            </a:extLst>
          </p:cNvPr>
          <p:cNvSpPr txBox="1"/>
          <p:nvPr/>
        </p:nvSpPr>
        <p:spPr>
          <a:xfrm>
            <a:off x="2649448" y="139857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DDA021A2-04CE-4766-AC98-570EE0CB8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63" y="1828799"/>
            <a:ext cx="405749" cy="1360271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7EB99937-8E20-4AE3-996E-F21ABD64F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54" y="2003766"/>
            <a:ext cx="405749" cy="1360271"/>
          </a:xfrm>
          <a:prstGeom prst="rect">
            <a:avLst/>
          </a:prstGeom>
        </p:spPr>
      </p:pic>
      <p:grpSp>
        <p:nvGrpSpPr>
          <p:cNvPr id="27" name="Hand2">
            <a:extLst>
              <a:ext uri="{FF2B5EF4-FFF2-40B4-BE49-F238E27FC236}">
                <a16:creationId xmlns:a16="http://schemas.microsoft.com/office/drawing/2014/main" id="{9B9F9476-012C-4632-8586-0EC1799AC50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33EFCB-93A4-4842-9CF6-CBBD2D1B6CB4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Raised hand with solid fill">
              <a:extLst>
                <a:ext uri="{FF2B5EF4-FFF2-40B4-BE49-F238E27FC236}">
                  <a16:creationId xmlns:a16="http://schemas.microsoft.com/office/drawing/2014/main" id="{AF79BCD1-A44B-4B03-A378-108C30FC1AFF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Note2">
            <a:extLst>
              <a:ext uri="{FF2B5EF4-FFF2-40B4-BE49-F238E27FC236}">
                <a16:creationId xmlns:a16="http://schemas.microsoft.com/office/drawing/2014/main" id="{262E6919-575A-423C-8566-89839F4FF1AF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C85623-4736-4D2F-A8E1-BE13BA0C94E5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Music note with solid fill">
              <a:extLst>
                <a:ext uri="{FF2B5EF4-FFF2-40B4-BE49-F238E27FC236}">
                  <a16:creationId xmlns:a16="http://schemas.microsoft.com/office/drawing/2014/main" id="{B403C68E-36FE-4D3F-BCE9-17ACE0057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3" name="Finger2">
            <a:extLst>
              <a:ext uri="{FF2B5EF4-FFF2-40B4-BE49-F238E27FC236}">
                <a16:creationId xmlns:a16="http://schemas.microsoft.com/office/drawing/2014/main" id="{ABBA1AF3-1B38-4EB0-A551-D07D23203AB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F39748-F0D8-422F-8AC7-6D59BD4CE195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Fingerprint with solid fill">
              <a:extLst>
                <a:ext uri="{FF2B5EF4-FFF2-40B4-BE49-F238E27FC236}">
                  <a16:creationId xmlns:a16="http://schemas.microsoft.com/office/drawing/2014/main" id="{B3157397-3BEE-4AD0-B534-81CAC21F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6" name="Steps2">
            <a:extLst>
              <a:ext uri="{FF2B5EF4-FFF2-40B4-BE49-F238E27FC236}">
                <a16:creationId xmlns:a16="http://schemas.microsoft.com/office/drawing/2014/main" id="{18BCB483-77C7-4FCF-BC4A-B675D749C8D9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6C9990-5AC3-4790-B0F1-C060D26C9C5A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hoe footprints with solid fill">
              <a:extLst>
                <a:ext uri="{FF2B5EF4-FFF2-40B4-BE49-F238E27FC236}">
                  <a16:creationId xmlns:a16="http://schemas.microsoft.com/office/drawing/2014/main" id="{1428A507-B691-406C-B0A7-62D0B0EB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9" name="Skips2">
            <a:extLst>
              <a:ext uri="{FF2B5EF4-FFF2-40B4-BE49-F238E27FC236}">
                <a16:creationId xmlns:a16="http://schemas.microsoft.com/office/drawing/2014/main" id="{85F0A8DB-52DD-4692-929C-0FE7DFD200A6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14EE43-00CF-4CF8-9071-ADAB30FE2074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1" name="Graphic 40" descr="Skipping Rope with solid fill">
              <a:extLst>
                <a:ext uri="{FF2B5EF4-FFF2-40B4-BE49-F238E27FC236}">
                  <a16:creationId xmlns:a16="http://schemas.microsoft.com/office/drawing/2014/main" id="{9A149803-B739-4890-BAAF-04E723F75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67CB11F-14E9-415F-8DC3-00ACC1F327A6}"/>
              </a:ext>
            </a:extLst>
          </p:cNvPr>
          <p:cNvSpPr/>
          <p:nvPr/>
        </p:nvSpPr>
        <p:spPr>
          <a:xfrm rot="20687601">
            <a:off x="8473326" y="2636706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1ADA1841-B232-4A5F-AE5D-A20DF91C8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46885A-80B5-409E-83A2-1B8A5CBADAEF}"/>
              </a:ext>
            </a:extLst>
          </p:cNvPr>
          <p:cNvSpPr txBox="1"/>
          <p:nvPr/>
        </p:nvSpPr>
        <p:spPr>
          <a:xfrm>
            <a:off x="8665585" y="1412212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5B0D34-EF76-4E9E-878B-F221907695D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38664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66997E-6 2.96296E-6 L 2.66997E-6 -0.07223 " pathEditMode="relative" rAng="0" ptsTypes="AA">
                                      <p:cBhvr>
                                        <p:cTn id="4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825E-6 -3.7037E-7 L 4.7825E-6 -0.07222 " pathEditMode="relative" rAng="0" ptsTypes="AA">
                                      <p:cBhvr>
                                        <p:cTn id="7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3" grpId="1"/>
      <p:bldP spid="24" grpId="0"/>
      <p:bldP spid="42" grpId="0" animBg="1"/>
      <p:bldP spid="42" grpId="1" animBg="1"/>
      <p:bldP spid="44" grpId="0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19E1D2-297E-438F-83A7-B4A4425E6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24" y="1840129"/>
            <a:ext cx="405749" cy="136027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9805BAF-2571-4F10-A889-DB9C0ACA7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3" y="1992529"/>
            <a:ext cx="405749" cy="1360271"/>
          </a:xfrm>
          <a:prstGeom prst="rect">
            <a:avLst/>
          </a:prstGeom>
        </p:spPr>
      </p:pic>
      <p:grpSp>
        <p:nvGrpSpPr>
          <p:cNvPr id="6" name="Hand">
            <a:extLst>
              <a:ext uri="{FF2B5EF4-FFF2-40B4-BE49-F238E27FC236}">
                <a16:creationId xmlns:a16="http://schemas.microsoft.com/office/drawing/2014/main" id="{D1E4FC70-2AC1-4A32-80B5-490F655119C5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665C68-CE25-4379-B143-896C8865BFAE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Raised hand with solid fill">
              <a:extLst>
                <a:ext uri="{FF2B5EF4-FFF2-40B4-BE49-F238E27FC236}">
                  <a16:creationId xmlns:a16="http://schemas.microsoft.com/office/drawing/2014/main" id="{44808120-01BD-4B43-901A-90D7AB8CFD6D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Note">
            <a:extLst>
              <a:ext uri="{FF2B5EF4-FFF2-40B4-BE49-F238E27FC236}">
                <a16:creationId xmlns:a16="http://schemas.microsoft.com/office/drawing/2014/main" id="{5E686973-6C3E-4FA3-846C-AFCFF4C75230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868D0F-0A58-4BCF-8F1C-99878C07B564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Graphic 10" descr="Music note with solid fill">
              <a:extLst>
                <a:ext uri="{FF2B5EF4-FFF2-40B4-BE49-F238E27FC236}">
                  <a16:creationId xmlns:a16="http://schemas.microsoft.com/office/drawing/2014/main" id="{4B345119-C073-4769-B226-510BD2CE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2" name="Finger">
            <a:extLst>
              <a:ext uri="{FF2B5EF4-FFF2-40B4-BE49-F238E27FC236}">
                <a16:creationId xmlns:a16="http://schemas.microsoft.com/office/drawing/2014/main" id="{92028416-DAEE-48F3-8896-50EAA5AA4CAA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D48E38-C2EE-4817-B4A0-D58EFE162549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" name="Graphic 13" descr="Fingerprint with solid fill">
              <a:extLst>
                <a:ext uri="{FF2B5EF4-FFF2-40B4-BE49-F238E27FC236}">
                  <a16:creationId xmlns:a16="http://schemas.microsoft.com/office/drawing/2014/main" id="{83971597-7A15-4F41-B3C6-47FAF096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5" name="Steps">
            <a:extLst>
              <a:ext uri="{FF2B5EF4-FFF2-40B4-BE49-F238E27FC236}">
                <a16:creationId xmlns:a16="http://schemas.microsoft.com/office/drawing/2014/main" id="{0BBA72F2-AD1F-44A7-84BE-AF361E6EBEC8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16B6FD-95DE-4D20-A8F8-C12E5F510DC6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Shoe footprints with solid fill">
              <a:extLst>
                <a:ext uri="{FF2B5EF4-FFF2-40B4-BE49-F238E27FC236}">
                  <a16:creationId xmlns:a16="http://schemas.microsoft.com/office/drawing/2014/main" id="{10302748-6F68-4ED6-985B-3AD94833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8" name="Skips">
            <a:extLst>
              <a:ext uri="{FF2B5EF4-FFF2-40B4-BE49-F238E27FC236}">
                <a16:creationId xmlns:a16="http://schemas.microsoft.com/office/drawing/2014/main" id="{514D3901-0D41-4CAA-BDAB-9C16F088343E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A38210-4687-4607-A0DC-74DC2B0BF63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Graphic 19" descr="Skipping Rope with solid fill">
              <a:extLst>
                <a:ext uri="{FF2B5EF4-FFF2-40B4-BE49-F238E27FC236}">
                  <a16:creationId xmlns:a16="http://schemas.microsoft.com/office/drawing/2014/main" id="{24B0E719-8E9B-4822-8C6C-FC2EBAF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D948B37-B9D8-49F9-9869-B6DBC913C0E4}"/>
              </a:ext>
            </a:extLst>
          </p:cNvPr>
          <p:cNvSpPr/>
          <p:nvPr/>
        </p:nvSpPr>
        <p:spPr>
          <a:xfrm rot="856977">
            <a:off x="2374690" y="2603622"/>
            <a:ext cx="1660390" cy="939886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Line arrow: Clockwise curve with solid fill">
            <a:extLst>
              <a:ext uri="{FF2B5EF4-FFF2-40B4-BE49-F238E27FC236}">
                <a16:creationId xmlns:a16="http://schemas.microsoft.com/office/drawing/2014/main" id="{C0147EE3-203A-4589-A28A-B4527BE07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7A3C00-C1E2-4EDC-92A1-903CE829D68E}"/>
              </a:ext>
            </a:extLst>
          </p:cNvPr>
          <p:cNvSpPr txBox="1"/>
          <p:nvPr/>
        </p:nvSpPr>
        <p:spPr>
          <a:xfrm>
            <a:off x="4025331" y="1125864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Skips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1A010-D592-4A5D-A77E-B35CC2D0F73C}"/>
              </a:ext>
            </a:extLst>
          </p:cNvPr>
          <p:cNvSpPr txBox="1"/>
          <p:nvPr/>
        </p:nvSpPr>
        <p:spPr>
          <a:xfrm>
            <a:off x="2649448" y="139857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DDA021A2-04CE-4766-AC98-570EE0CB8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63" y="1371600"/>
            <a:ext cx="405749" cy="1360271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7EB99937-8E20-4AE3-996E-F21ABD64F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54" y="1524000"/>
            <a:ext cx="405749" cy="1360271"/>
          </a:xfrm>
          <a:prstGeom prst="rect">
            <a:avLst/>
          </a:prstGeom>
        </p:spPr>
      </p:pic>
      <p:grpSp>
        <p:nvGrpSpPr>
          <p:cNvPr id="27" name="Hand2">
            <a:extLst>
              <a:ext uri="{FF2B5EF4-FFF2-40B4-BE49-F238E27FC236}">
                <a16:creationId xmlns:a16="http://schemas.microsoft.com/office/drawing/2014/main" id="{9B9F9476-012C-4632-8586-0EC1799AC50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33EFCB-93A4-4842-9CF6-CBBD2D1B6CB4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Raised hand with solid fill">
              <a:extLst>
                <a:ext uri="{FF2B5EF4-FFF2-40B4-BE49-F238E27FC236}">
                  <a16:creationId xmlns:a16="http://schemas.microsoft.com/office/drawing/2014/main" id="{AF79BCD1-A44B-4B03-A378-108C30FC1AFF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Note2">
            <a:extLst>
              <a:ext uri="{FF2B5EF4-FFF2-40B4-BE49-F238E27FC236}">
                <a16:creationId xmlns:a16="http://schemas.microsoft.com/office/drawing/2014/main" id="{262E6919-575A-423C-8566-89839F4FF1AF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C85623-4736-4D2F-A8E1-BE13BA0C94E5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Music note with solid fill">
              <a:extLst>
                <a:ext uri="{FF2B5EF4-FFF2-40B4-BE49-F238E27FC236}">
                  <a16:creationId xmlns:a16="http://schemas.microsoft.com/office/drawing/2014/main" id="{B403C68E-36FE-4D3F-BCE9-17ACE0057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3" name="Finger2">
            <a:extLst>
              <a:ext uri="{FF2B5EF4-FFF2-40B4-BE49-F238E27FC236}">
                <a16:creationId xmlns:a16="http://schemas.microsoft.com/office/drawing/2014/main" id="{ABBA1AF3-1B38-4EB0-A551-D07D23203AB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F39748-F0D8-422F-8AC7-6D59BD4CE195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Fingerprint with solid fill">
              <a:extLst>
                <a:ext uri="{FF2B5EF4-FFF2-40B4-BE49-F238E27FC236}">
                  <a16:creationId xmlns:a16="http://schemas.microsoft.com/office/drawing/2014/main" id="{B3157397-3BEE-4AD0-B534-81CAC21F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6" name="Steps2">
            <a:extLst>
              <a:ext uri="{FF2B5EF4-FFF2-40B4-BE49-F238E27FC236}">
                <a16:creationId xmlns:a16="http://schemas.microsoft.com/office/drawing/2014/main" id="{18BCB483-77C7-4FCF-BC4A-B675D749C8D9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6C9990-5AC3-4790-B0F1-C060D26C9C5A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hoe footprints with solid fill">
              <a:extLst>
                <a:ext uri="{FF2B5EF4-FFF2-40B4-BE49-F238E27FC236}">
                  <a16:creationId xmlns:a16="http://schemas.microsoft.com/office/drawing/2014/main" id="{1428A507-B691-406C-B0A7-62D0B0EB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9" name="Skips2">
            <a:extLst>
              <a:ext uri="{FF2B5EF4-FFF2-40B4-BE49-F238E27FC236}">
                <a16:creationId xmlns:a16="http://schemas.microsoft.com/office/drawing/2014/main" id="{85F0A8DB-52DD-4692-929C-0FE7DFD200A6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14EE43-00CF-4CF8-9071-ADAB30FE2074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1" name="Graphic 40" descr="Skipping Rope with solid fill">
              <a:extLst>
                <a:ext uri="{FF2B5EF4-FFF2-40B4-BE49-F238E27FC236}">
                  <a16:creationId xmlns:a16="http://schemas.microsoft.com/office/drawing/2014/main" id="{9A149803-B739-4890-BAAF-04E723F75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67CB11F-14E9-415F-8DC3-00ACC1F327A6}"/>
              </a:ext>
            </a:extLst>
          </p:cNvPr>
          <p:cNvSpPr/>
          <p:nvPr/>
        </p:nvSpPr>
        <p:spPr>
          <a:xfrm rot="20687601">
            <a:off x="8473326" y="2169695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1ADA1841-B232-4A5F-AE5D-A20DF91C8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46885A-80B5-409E-83A2-1B8A5CBADAEF}"/>
              </a:ext>
            </a:extLst>
          </p:cNvPr>
          <p:cNvSpPr txBox="1"/>
          <p:nvPr/>
        </p:nvSpPr>
        <p:spPr>
          <a:xfrm>
            <a:off x="8665585" y="1412212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5B0D34-EF76-4E9E-878B-F221907695D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Skips</a:t>
            </a:r>
          </a:p>
        </p:txBody>
      </p:sp>
    </p:spTree>
    <p:extLst>
      <p:ext uri="{BB962C8B-B14F-4D97-AF65-F5344CB8AC3E}">
        <p14:creationId xmlns:p14="http://schemas.microsoft.com/office/powerpoint/2010/main" val="10631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66997E-6 2.96296E-6 L 2.66997E-6 -0.07223 " pathEditMode="relative" rAng="0" ptsTypes="AA">
                                      <p:cBhvr>
                                        <p:cTn id="4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825E-6 -3.7037E-7 L 4.7825E-6 -0.07222 " pathEditMode="relative" rAng="0" ptsTypes="AA">
                                      <p:cBhvr>
                                        <p:cTn id="7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3" grpId="1"/>
      <p:bldP spid="24" grpId="0"/>
      <p:bldP spid="42" grpId="0" animBg="1"/>
      <p:bldP spid="42" grpId="1" animBg="1"/>
      <p:bldP spid="44" grpId="0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4F379F83-711E-4689-92C9-B64A656C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3971" y="3886200"/>
            <a:ext cx="405749" cy="136027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8541835-DAF0-46B6-8865-E3EB1348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7088" y="3717195"/>
            <a:ext cx="405749" cy="1360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23444-2656-48FA-AD20-28AB1A8E3954}"/>
              </a:ext>
            </a:extLst>
          </p:cNvPr>
          <p:cNvSpPr txBox="1"/>
          <p:nvPr/>
        </p:nvSpPr>
        <p:spPr>
          <a:xfrm>
            <a:off x="2444060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grpSp>
        <p:nvGrpSpPr>
          <p:cNvPr id="5" name="Hand">
            <a:extLst>
              <a:ext uri="{FF2B5EF4-FFF2-40B4-BE49-F238E27FC236}">
                <a16:creationId xmlns:a16="http://schemas.microsoft.com/office/drawing/2014/main" id="{92775000-466A-418D-BC2D-11289A2C498C}"/>
              </a:ext>
            </a:extLst>
          </p:cNvPr>
          <p:cNvGrpSpPr/>
          <p:nvPr/>
        </p:nvGrpSpPr>
        <p:grpSpPr>
          <a:xfrm>
            <a:off x="1709983" y="167978"/>
            <a:ext cx="551463" cy="680779"/>
            <a:chOff x="4422331" y="139986"/>
            <a:chExt cx="551463" cy="68077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1F0E73-3C0A-4725-BC22-CAC144D3C41B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Raised hand with solid fill">
              <a:extLst>
                <a:ext uri="{FF2B5EF4-FFF2-40B4-BE49-F238E27FC236}">
                  <a16:creationId xmlns:a16="http://schemas.microsoft.com/office/drawing/2014/main" id="{11B9EFBA-5A5F-4791-94A6-DD6BEE15C2B1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Note">
            <a:extLst>
              <a:ext uri="{FF2B5EF4-FFF2-40B4-BE49-F238E27FC236}">
                <a16:creationId xmlns:a16="http://schemas.microsoft.com/office/drawing/2014/main" id="{C789C264-9B67-4F5D-9EF3-8615DC911189}"/>
              </a:ext>
            </a:extLst>
          </p:cNvPr>
          <p:cNvGrpSpPr/>
          <p:nvPr/>
        </p:nvGrpSpPr>
        <p:grpSpPr>
          <a:xfrm>
            <a:off x="2372574" y="167978"/>
            <a:ext cx="558768" cy="680779"/>
            <a:chOff x="4470875" y="164545"/>
            <a:chExt cx="558768" cy="6807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162722-5DD5-4563-9F21-6F39AFA85B6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" name="Graphic 9" descr="Music note with solid fill">
              <a:extLst>
                <a:ext uri="{FF2B5EF4-FFF2-40B4-BE49-F238E27FC236}">
                  <a16:creationId xmlns:a16="http://schemas.microsoft.com/office/drawing/2014/main" id="{C3943EFB-DCD3-4BC0-B2BB-85E34C0B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1" name="Finger">
            <a:extLst>
              <a:ext uri="{FF2B5EF4-FFF2-40B4-BE49-F238E27FC236}">
                <a16:creationId xmlns:a16="http://schemas.microsoft.com/office/drawing/2014/main" id="{F0299DA7-A1A0-4A4F-A4CC-64A4ED3D7EE3}"/>
              </a:ext>
            </a:extLst>
          </p:cNvPr>
          <p:cNvGrpSpPr/>
          <p:nvPr/>
        </p:nvGrpSpPr>
        <p:grpSpPr>
          <a:xfrm>
            <a:off x="3042470" y="167978"/>
            <a:ext cx="551463" cy="680779"/>
            <a:chOff x="5161682" y="160582"/>
            <a:chExt cx="551463" cy="6807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8E2182-1BF0-42D8-8965-8CEF21785E1F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Graphic 12" descr="Fingerprint with solid fill">
              <a:extLst>
                <a:ext uri="{FF2B5EF4-FFF2-40B4-BE49-F238E27FC236}">
                  <a16:creationId xmlns:a16="http://schemas.microsoft.com/office/drawing/2014/main" id="{5EABC2C5-F9AC-40C9-8F15-54BC8D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4" name="Steps">
            <a:extLst>
              <a:ext uri="{FF2B5EF4-FFF2-40B4-BE49-F238E27FC236}">
                <a16:creationId xmlns:a16="http://schemas.microsoft.com/office/drawing/2014/main" id="{00E250F0-658C-4FEE-B7CB-548833FF9D74}"/>
              </a:ext>
            </a:extLst>
          </p:cNvPr>
          <p:cNvGrpSpPr/>
          <p:nvPr/>
        </p:nvGrpSpPr>
        <p:grpSpPr>
          <a:xfrm>
            <a:off x="3705061" y="167978"/>
            <a:ext cx="551463" cy="680779"/>
            <a:chOff x="5818680" y="164544"/>
            <a:chExt cx="551463" cy="6807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6505E6-8A6C-4265-B4B5-9CC3E227FB4D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phic 15" descr="Shoe footprints with solid fill">
              <a:extLst>
                <a:ext uri="{FF2B5EF4-FFF2-40B4-BE49-F238E27FC236}">
                  <a16:creationId xmlns:a16="http://schemas.microsoft.com/office/drawing/2014/main" id="{CC467EDE-859B-4058-821D-77B7790F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7" name="Skips">
            <a:extLst>
              <a:ext uri="{FF2B5EF4-FFF2-40B4-BE49-F238E27FC236}">
                <a16:creationId xmlns:a16="http://schemas.microsoft.com/office/drawing/2014/main" id="{424B4296-0EE6-4362-AEEA-D0DAFE243225}"/>
              </a:ext>
            </a:extLst>
          </p:cNvPr>
          <p:cNvGrpSpPr/>
          <p:nvPr/>
        </p:nvGrpSpPr>
        <p:grpSpPr>
          <a:xfrm>
            <a:off x="4367651" y="167978"/>
            <a:ext cx="551463" cy="680779"/>
            <a:chOff x="6435765" y="154773"/>
            <a:chExt cx="551463" cy="6807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1DCF5-B9B6-4D6A-933B-1D9BC51FAE35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9" name="Graphic 18" descr="Skipping Rope with solid fill">
              <a:extLst>
                <a:ext uri="{FF2B5EF4-FFF2-40B4-BE49-F238E27FC236}">
                  <a16:creationId xmlns:a16="http://schemas.microsoft.com/office/drawing/2014/main" id="{76338BDC-3693-40F6-8034-FBD08A71B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EC97DA8-FA10-4A98-A45D-B6B42DC0160D}"/>
              </a:ext>
            </a:extLst>
          </p:cNvPr>
          <p:cNvSpPr/>
          <p:nvPr/>
        </p:nvSpPr>
        <p:spPr>
          <a:xfrm rot="20044485">
            <a:off x="2396229" y="3562138"/>
            <a:ext cx="1576005" cy="869990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99EF128-3B0D-4130-8FCD-11316D666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7363" y="3723238"/>
            <a:ext cx="405749" cy="1360271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00F6BE1E-F140-42B1-82BC-85613C5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7639" y="3581400"/>
            <a:ext cx="405749" cy="1360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E3F6B1-D07E-4953-B0B3-EA5E34F7C1CC}"/>
              </a:ext>
            </a:extLst>
          </p:cNvPr>
          <p:cNvSpPr txBox="1"/>
          <p:nvPr/>
        </p:nvSpPr>
        <p:spPr>
          <a:xfrm>
            <a:off x="8437452" y="5205050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grpSp>
        <p:nvGrpSpPr>
          <p:cNvPr id="24" name="Hand2">
            <a:extLst>
              <a:ext uri="{FF2B5EF4-FFF2-40B4-BE49-F238E27FC236}">
                <a16:creationId xmlns:a16="http://schemas.microsoft.com/office/drawing/2014/main" id="{BE3707BA-8E99-494A-8C11-F6683BF9F7DD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10FED1-9AE0-47DF-9E92-507CF593DCF9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 descr="Raised hand with solid fill">
              <a:extLst>
                <a:ext uri="{FF2B5EF4-FFF2-40B4-BE49-F238E27FC236}">
                  <a16:creationId xmlns:a16="http://schemas.microsoft.com/office/drawing/2014/main" id="{F15EB2A6-03A4-43EB-96B3-A56182AC24EE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7" name="Note2">
            <a:extLst>
              <a:ext uri="{FF2B5EF4-FFF2-40B4-BE49-F238E27FC236}">
                <a16:creationId xmlns:a16="http://schemas.microsoft.com/office/drawing/2014/main" id="{35CC8877-705B-45DF-AA3D-DA5584C9F516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6CD055-DCB2-4741-9767-0043BE762616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9" name="Graphic 28" descr="Music note with solid fill">
              <a:extLst>
                <a:ext uri="{FF2B5EF4-FFF2-40B4-BE49-F238E27FC236}">
                  <a16:creationId xmlns:a16="http://schemas.microsoft.com/office/drawing/2014/main" id="{54924D89-B748-460A-9057-CA8708C8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0" name="Finger2">
            <a:extLst>
              <a:ext uri="{FF2B5EF4-FFF2-40B4-BE49-F238E27FC236}">
                <a16:creationId xmlns:a16="http://schemas.microsoft.com/office/drawing/2014/main" id="{33EE80EB-0C87-4392-9492-C73A6DA2CE29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B57C9A-0614-4BF7-B14D-C3D5F6B8DB4D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Fingerprint with solid fill">
              <a:extLst>
                <a:ext uri="{FF2B5EF4-FFF2-40B4-BE49-F238E27FC236}">
                  <a16:creationId xmlns:a16="http://schemas.microsoft.com/office/drawing/2014/main" id="{74E415DF-E966-4397-A775-B5FA4E13B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3" name="Steps2">
            <a:extLst>
              <a:ext uri="{FF2B5EF4-FFF2-40B4-BE49-F238E27FC236}">
                <a16:creationId xmlns:a16="http://schemas.microsoft.com/office/drawing/2014/main" id="{0C8752AB-02C7-435F-9A0A-A402BBF1D062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0032D9-E5A9-4C15-B476-76E121F098EF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Shoe footprints with solid fill">
              <a:extLst>
                <a:ext uri="{FF2B5EF4-FFF2-40B4-BE49-F238E27FC236}">
                  <a16:creationId xmlns:a16="http://schemas.microsoft.com/office/drawing/2014/main" id="{411427F0-295D-43B4-A701-3B8BD16E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6" name="Skips2">
            <a:extLst>
              <a:ext uri="{FF2B5EF4-FFF2-40B4-BE49-F238E27FC236}">
                <a16:creationId xmlns:a16="http://schemas.microsoft.com/office/drawing/2014/main" id="{5DF5FD0A-B7EC-437F-A297-831A89872B32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2B3966-D398-41E1-8F7A-A626C5BA820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kipping Rope with solid fill">
              <a:extLst>
                <a:ext uri="{FF2B5EF4-FFF2-40B4-BE49-F238E27FC236}">
                  <a16:creationId xmlns:a16="http://schemas.microsoft.com/office/drawing/2014/main" id="{48D7A2CF-BF8F-4B7B-BED1-32100A64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8531FAC-8B3E-4C0C-A0C1-6C4FC2B90C22}"/>
              </a:ext>
            </a:extLst>
          </p:cNvPr>
          <p:cNvSpPr/>
          <p:nvPr/>
        </p:nvSpPr>
        <p:spPr>
          <a:xfrm rot="20044485">
            <a:off x="8388007" y="3378658"/>
            <a:ext cx="1675852" cy="844124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27268-A909-4576-9A33-4A2630DA9113}"/>
              </a:ext>
            </a:extLst>
          </p:cNvPr>
          <p:cNvSpPr txBox="1"/>
          <p:nvPr/>
        </p:nvSpPr>
        <p:spPr>
          <a:xfrm>
            <a:off x="4025331" y="1125864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Skips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ABA36-6C91-42EE-A820-B5D63F52112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Skips</a:t>
            </a:r>
          </a:p>
        </p:txBody>
      </p:sp>
      <p:pic>
        <p:nvPicPr>
          <p:cNvPr id="42" name="Graphic 41" descr="Line arrow: Clockwise curve with solid fill">
            <a:extLst>
              <a:ext uri="{FF2B5EF4-FFF2-40B4-BE49-F238E27FC236}">
                <a16:creationId xmlns:a16="http://schemas.microsoft.com/office/drawing/2014/main" id="{FB74CE72-847C-41DD-828D-F357E9493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8596" y="3744650"/>
            <a:ext cx="914400" cy="914400"/>
          </a:xfrm>
          <a:prstGeom prst="rect">
            <a:avLst/>
          </a:prstGeom>
        </p:spPr>
      </p:pic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651FB6BC-47CF-4A8B-A5A5-945339AB1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40896" y="3804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254E-6 3.7037E-7 L 4.16254E-6 -0.07222 " pathEditMode="relative" rAng="0" ptsTypes="AA">
                                      <p:cBhvr>
                                        <p:cTn id="15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23261E-6 3.7037E-7 L 3.23261E-6 -0.07222 " pathEditMode="relative" rAng="0" ptsTypes="AA">
                                      <p:cBhvr>
                                        <p:cTn id="3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0" grpId="1" animBg="1"/>
      <p:bldP spid="23" grpId="0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19E1D2-297E-438F-83A7-B4A4425E6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24" y="1524000"/>
            <a:ext cx="405749" cy="136027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9805BAF-2571-4F10-A889-DB9C0ACA7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3" y="1831254"/>
            <a:ext cx="405749" cy="1360271"/>
          </a:xfrm>
          <a:prstGeom prst="rect">
            <a:avLst/>
          </a:prstGeom>
        </p:spPr>
      </p:pic>
      <p:grpSp>
        <p:nvGrpSpPr>
          <p:cNvPr id="6" name="Hand">
            <a:extLst>
              <a:ext uri="{FF2B5EF4-FFF2-40B4-BE49-F238E27FC236}">
                <a16:creationId xmlns:a16="http://schemas.microsoft.com/office/drawing/2014/main" id="{D1E4FC70-2AC1-4A32-80B5-490F655119C5}"/>
              </a:ext>
            </a:extLst>
          </p:cNvPr>
          <p:cNvGrpSpPr/>
          <p:nvPr/>
        </p:nvGrpSpPr>
        <p:grpSpPr>
          <a:xfrm>
            <a:off x="1689754" y="167978"/>
            <a:ext cx="551463" cy="680779"/>
            <a:chOff x="4422331" y="139986"/>
            <a:chExt cx="551463" cy="6807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665C68-CE25-4379-B143-896C8865BFAE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Raised hand with solid fill">
              <a:extLst>
                <a:ext uri="{FF2B5EF4-FFF2-40B4-BE49-F238E27FC236}">
                  <a16:creationId xmlns:a16="http://schemas.microsoft.com/office/drawing/2014/main" id="{44808120-01BD-4B43-901A-90D7AB8CFD6D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Note">
            <a:extLst>
              <a:ext uri="{FF2B5EF4-FFF2-40B4-BE49-F238E27FC236}">
                <a16:creationId xmlns:a16="http://schemas.microsoft.com/office/drawing/2014/main" id="{5E686973-6C3E-4FA3-846C-AFCFF4C75230}"/>
              </a:ext>
            </a:extLst>
          </p:cNvPr>
          <p:cNvGrpSpPr/>
          <p:nvPr/>
        </p:nvGrpSpPr>
        <p:grpSpPr>
          <a:xfrm>
            <a:off x="2352345" y="167978"/>
            <a:ext cx="558768" cy="680779"/>
            <a:chOff x="4470875" y="164545"/>
            <a:chExt cx="558768" cy="680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868D0F-0A58-4BCF-8F1C-99878C07B564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Graphic 10" descr="Music note with solid fill">
              <a:extLst>
                <a:ext uri="{FF2B5EF4-FFF2-40B4-BE49-F238E27FC236}">
                  <a16:creationId xmlns:a16="http://schemas.microsoft.com/office/drawing/2014/main" id="{4B345119-C073-4769-B226-510BD2CE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12" name="Finger">
            <a:extLst>
              <a:ext uri="{FF2B5EF4-FFF2-40B4-BE49-F238E27FC236}">
                <a16:creationId xmlns:a16="http://schemas.microsoft.com/office/drawing/2014/main" id="{92028416-DAEE-48F3-8896-50EAA5AA4CAA}"/>
              </a:ext>
            </a:extLst>
          </p:cNvPr>
          <p:cNvGrpSpPr/>
          <p:nvPr/>
        </p:nvGrpSpPr>
        <p:grpSpPr>
          <a:xfrm>
            <a:off x="3022241" y="167978"/>
            <a:ext cx="551463" cy="680779"/>
            <a:chOff x="5161682" y="160582"/>
            <a:chExt cx="551463" cy="68077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D48E38-C2EE-4817-B4A0-D58EFE162549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" name="Graphic 13" descr="Fingerprint with solid fill">
              <a:extLst>
                <a:ext uri="{FF2B5EF4-FFF2-40B4-BE49-F238E27FC236}">
                  <a16:creationId xmlns:a16="http://schemas.microsoft.com/office/drawing/2014/main" id="{83971597-7A15-4F41-B3C6-47FAF096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15" name="Steps">
            <a:extLst>
              <a:ext uri="{FF2B5EF4-FFF2-40B4-BE49-F238E27FC236}">
                <a16:creationId xmlns:a16="http://schemas.microsoft.com/office/drawing/2014/main" id="{0BBA72F2-AD1F-44A7-84BE-AF361E6EBEC8}"/>
              </a:ext>
            </a:extLst>
          </p:cNvPr>
          <p:cNvGrpSpPr/>
          <p:nvPr/>
        </p:nvGrpSpPr>
        <p:grpSpPr>
          <a:xfrm>
            <a:off x="3684832" y="167978"/>
            <a:ext cx="551463" cy="680779"/>
            <a:chOff x="5818680" y="164544"/>
            <a:chExt cx="551463" cy="680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16B6FD-95DE-4D20-A8F8-C12E5F510DC6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Shoe footprints with solid fill">
              <a:extLst>
                <a:ext uri="{FF2B5EF4-FFF2-40B4-BE49-F238E27FC236}">
                  <a16:creationId xmlns:a16="http://schemas.microsoft.com/office/drawing/2014/main" id="{10302748-6F68-4ED6-985B-3AD94833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18" name="Skips">
            <a:extLst>
              <a:ext uri="{FF2B5EF4-FFF2-40B4-BE49-F238E27FC236}">
                <a16:creationId xmlns:a16="http://schemas.microsoft.com/office/drawing/2014/main" id="{514D3901-0D41-4CAA-BDAB-9C16F088343E}"/>
              </a:ext>
            </a:extLst>
          </p:cNvPr>
          <p:cNvGrpSpPr/>
          <p:nvPr/>
        </p:nvGrpSpPr>
        <p:grpSpPr>
          <a:xfrm>
            <a:off x="4347422" y="167978"/>
            <a:ext cx="551463" cy="680779"/>
            <a:chOff x="6435765" y="154773"/>
            <a:chExt cx="551463" cy="6807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A38210-4687-4607-A0DC-74DC2B0BF630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Graphic 19" descr="Skipping Rope with solid fill">
              <a:extLst>
                <a:ext uri="{FF2B5EF4-FFF2-40B4-BE49-F238E27FC236}">
                  <a16:creationId xmlns:a16="http://schemas.microsoft.com/office/drawing/2014/main" id="{24B0E719-8E9B-4822-8C6C-FC2EBAF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D948B37-B9D8-49F9-9869-B6DBC913C0E4}"/>
              </a:ext>
            </a:extLst>
          </p:cNvPr>
          <p:cNvSpPr/>
          <p:nvPr/>
        </p:nvSpPr>
        <p:spPr>
          <a:xfrm rot="856977">
            <a:off x="2374690" y="2328806"/>
            <a:ext cx="1660390" cy="939886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Line arrow: Clockwise curve with solid fill">
            <a:extLst>
              <a:ext uri="{FF2B5EF4-FFF2-40B4-BE49-F238E27FC236}">
                <a16:creationId xmlns:a16="http://schemas.microsoft.com/office/drawing/2014/main" id="{C0147EE3-203A-4589-A28A-B4527BE07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7014" y="200865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7A3C00-C1E2-4EDC-92A1-903CE829D68E}"/>
              </a:ext>
            </a:extLst>
          </p:cNvPr>
          <p:cNvSpPr txBox="1"/>
          <p:nvPr/>
        </p:nvSpPr>
        <p:spPr>
          <a:xfrm>
            <a:off x="4025331" y="1125864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Steps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1A010-D592-4A5D-A77E-B35CC2D0F73C}"/>
              </a:ext>
            </a:extLst>
          </p:cNvPr>
          <p:cNvSpPr txBox="1"/>
          <p:nvPr/>
        </p:nvSpPr>
        <p:spPr>
          <a:xfrm>
            <a:off x="2649448" y="1398576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DDA021A2-04CE-4766-AC98-570EE0CB8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63" y="1343605"/>
            <a:ext cx="405749" cy="1360271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7EB99937-8E20-4AE3-996E-F21ABD64F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54" y="1687729"/>
            <a:ext cx="405749" cy="1360271"/>
          </a:xfrm>
          <a:prstGeom prst="rect">
            <a:avLst/>
          </a:prstGeom>
        </p:spPr>
      </p:pic>
      <p:grpSp>
        <p:nvGrpSpPr>
          <p:cNvPr id="27" name="Hand2">
            <a:extLst>
              <a:ext uri="{FF2B5EF4-FFF2-40B4-BE49-F238E27FC236}">
                <a16:creationId xmlns:a16="http://schemas.microsoft.com/office/drawing/2014/main" id="{9B9F9476-012C-4632-8586-0EC1799AC505}"/>
              </a:ext>
            </a:extLst>
          </p:cNvPr>
          <p:cNvGrpSpPr/>
          <p:nvPr/>
        </p:nvGrpSpPr>
        <p:grpSpPr>
          <a:xfrm>
            <a:off x="7594739" y="167978"/>
            <a:ext cx="551463" cy="680779"/>
            <a:chOff x="4422331" y="139986"/>
            <a:chExt cx="551463" cy="680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33EFCB-93A4-4842-9CF6-CBBD2D1B6CB4}"/>
                </a:ext>
              </a:extLst>
            </p:cNvPr>
            <p:cNvSpPr/>
            <p:nvPr/>
          </p:nvSpPr>
          <p:spPr>
            <a:xfrm>
              <a:off x="4422331" y="139986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Raised hand with solid fill">
              <a:extLst>
                <a:ext uri="{FF2B5EF4-FFF2-40B4-BE49-F238E27FC236}">
                  <a16:creationId xmlns:a16="http://schemas.microsoft.com/office/drawing/2014/main" id="{AF79BCD1-A44B-4B03-A378-108C30FC1AFF}"/>
                </a:ext>
              </a:extLst>
            </p:cNvPr>
            <p:cNvSpPr/>
            <p:nvPr/>
          </p:nvSpPr>
          <p:spPr>
            <a:xfrm>
              <a:off x="4471831" y="244375"/>
              <a:ext cx="479581" cy="4720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Note2">
            <a:extLst>
              <a:ext uri="{FF2B5EF4-FFF2-40B4-BE49-F238E27FC236}">
                <a16:creationId xmlns:a16="http://schemas.microsoft.com/office/drawing/2014/main" id="{262E6919-575A-423C-8566-89839F4FF1AF}"/>
              </a:ext>
            </a:extLst>
          </p:cNvPr>
          <p:cNvGrpSpPr/>
          <p:nvPr/>
        </p:nvGrpSpPr>
        <p:grpSpPr>
          <a:xfrm>
            <a:off x="8257330" y="167978"/>
            <a:ext cx="558768" cy="680779"/>
            <a:chOff x="4470875" y="164545"/>
            <a:chExt cx="558768" cy="6807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C85623-4736-4D2F-A8E1-BE13BA0C94E5}"/>
                </a:ext>
              </a:extLst>
            </p:cNvPr>
            <p:cNvSpPr/>
            <p:nvPr/>
          </p:nvSpPr>
          <p:spPr>
            <a:xfrm>
              <a:off x="4470875" y="164545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Graphic 31" descr="Music note with solid fill">
              <a:extLst>
                <a:ext uri="{FF2B5EF4-FFF2-40B4-BE49-F238E27FC236}">
                  <a16:creationId xmlns:a16="http://schemas.microsoft.com/office/drawing/2014/main" id="{B403C68E-36FE-4D3F-BCE9-17ACE0057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7380" y="212182"/>
              <a:ext cx="532263" cy="532263"/>
            </a:xfrm>
            <a:prstGeom prst="rect">
              <a:avLst/>
            </a:prstGeom>
          </p:spPr>
        </p:pic>
      </p:grpSp>
      <p:grpSp>
        <p:nvGrpSpPr>
          <p:cNvPr id="33" name="Finger2">
            <a:extLst>
              <a:ext uri="{FF2B5EF4-FFF2-40B4-BE49-F238E27FC236}">
                <a16:creationId xmlns:a16="http://schemas.microsoft.com/office/drawing/2014/main" id="{ABBA1AF3-1B38-4EB0-A551-D07D23203AB5}"/>
              </a:ext>
            </a:extLst>
          </p:cNvPr>
          <p:cNvGrpSpPr/>
          <p:nvPr/>
        </p:nvGrpSpPr>
        <p:grpSpPr>
          <a:xfrm>
            <a:off x="8927226" y="167978"/>
            <a:ext cx="551463" cy="680779"/>
            <a:chOff x="5161682" y="160582"/>
            <a:chExt cx="551463" cy="68077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F39748-F0D8-422F-8AC7-6D59BD4CE195}"/>
                </a:ext>
              </a:extLst>
            </p:cNvPr>
            <p:cNvSpPr/>
            <p:nvPr/>
          </p:nvSpPr>
          <p:spPr>
            <a:xfrm>
              <a:off x="5161682" y="160582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Graphic 34" descr="Fingerprint with solid fill">
              <a:extLst>
                <a:ext uri="{FF2B5EF4-FFF2-40B4-BE49-F238E27FC236}">
                  <a16:creationId xmlns:a16="http://schemas.microsoft.com/office/drawing/2014/main" id="{B3157397-3BEE-4AD0-B534-81CAC21F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03859" y="259163"/>
              <a:ext cx="493977" cy="493977"/>
            </a:xfrm>
            <a:prstGeom prst="rect">
              <a:avLst/>
            </a:prstGeom>
          </p:spPr>
        </p:pic>
      </p:grpSp>
      <p:grpSp>
        <p:nvGrpSpPr>
          <p:cNvPr id="36" name="Steps2">
            <a:extLst>
              <a:ext uri="{FF2B5EF4-FFF2-40B4-BE49-F238E27FC236}">
                <a16:creationId xmlns:a16="http://schemas.microsoft.com/office/drawing/2014/main" id="{18BCB483-77C7-4FCF-BC4A-B675D749C8D9}"/>
              </a:ext>
            </a:extLst>
          </p:cNvPr>
          <p:cNvGrpSpPr/>
          <p:nvPr/>
        </p:nvGrpSpPr>
        <p:grpSpPr>
          <a:xfrm>
            <a:off x="9589817" y="167978"/>
            <a:ext cx="551463" cy="680779"/>
            <a:chOff x="5818680" y="164544"/>
            <a:chExt cx="551463" cy="68077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6C9990-5AC3-4790-B0F1-C060D26C9C5A}"/>
                </a:ext>
              </a:extLst>
            </p:cNvPr>
            <p:cNvSpPr/>
            <p:nvPr/>
          </p:nvSpPr>
          <p:spPr>
            <a:xfrm>
              <a:off x="5818680" y="164544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8" name="Graphic 37" descr="Shoe footprints with solid fill">
              <a:extLst>
                <a:ext uri="{FF2B5EF4-FFF2-40B4-BE49-F238E27FC236}">
                  <a16:creationId xmlns:a16="http://schemas.microsoft.com/office/drawing/2014/main" id="{1428A507-B691-406C-B0A7-62D0B0EB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7705" y="279467"/>
              <a:ext cx="469344" cy="469344"/>
            </a:xfrm>
            <a:prstGeom prst="rect">
              <a:avLst/>
            </a:prstGeom>
          </p:spPr>
        </p:pic>
      </p:grpSp>
      <p:grpSp>
        <p:nvGrpSpPr>
          <p:cNvPr id="39" name="Skips2">
            <a:extLst>
              <a:ext uri="{FF2B5EF4-FFF2-40B4-BE49-F238E27FC236}">
                <a16:creationId xmlns:a16="http://schemas.microsoft.com/office/drawing/2014/main" id="{85F0A8DB-52DD-4692-929C-0FE7DFD200A6}"/>
              </a:ext>
            </a:extLst>
          </p:cNvPr>
          <p:cNvGrpSpPr/>
          <p:nvPr/>
        </p:nvGrpSpPr>
        <p:grpSpPr>
          <a:xfrm>
            <a:off x="10252407" y="167978"/>
            <a:ext cx="551463" cy="680779"/>
            <a:chOff x="6435765" y="154773"/>
            <a:chExt cx="551463" cy="6807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14EE43-00CF-4CF8-9071-ADAB30FE2074}"/>
                </a:ext>
              </a:extLst>
            </p:cNvPr>
            <p:cNvSpPr/>
            <p:nvPr/>
          </p:nvSpPr>
          <p:spPr>
            <a:xfrm>
              <a:off x="6435765" y="154773"/>
              <a:ext cx="551463" cy="680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1" name="Graphic 40" descr="Skipping Rope with solid fill">
              <a:extLst>
                <a:ext uri="{FF2B5EF4-FFF2-40B4-BE49-F238E27FC236}">
                  <a16:creationId xmlns:a16="http://schemas.microsoft.com/office/drawing/2014/main" id="{9A149803-B739-4890-BAAF-04E723F75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3986" y="249425"/>
              <a:ext cx="495020" cy="4950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67CB11F-14E9-415F-8DC3-00ACC1F327A6}"/>
              </a:ext>
            </a:extLst>
          </p:cNvPr>
          <p:cNvSpPr/>
          <p:nvPr/>
        </p:nvSpPr>
        <p:spPr>
          <a:xfrm rot="20687601">
            <a:off x="8473326" y="2233607"/>
            <a:ext cx="1559598" cy="916637"/>
          </a:xfrm>
          <a:prstGeom prst="ellipse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Line arrow: Clockwise curve with solid fill">
            <a:extLst>
              <a:ext uri="{FF2B5EF4-FFF2-40B4-BE49-F238E27FC236}">
                <a16:creationId xmlns:a16="http://schemas.microsoft.com/office/drawing/2014/main" id="{1ADA1841-B232-4A5F-AE5D-A20DF91C8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613189">
            <a:off x="6110855" y="2051735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46885A-80B5-409E-83A2-1B8A5CBADAEF}"/>
              </a:ext>
            </a:extLst>
          </p:cNvPr>
          <p:cNvSpPr txBox="1"/>
          <p:nvPr/>
        </p:nvSpPr>
        <p:spPr>
          <a:xfrm>
            <a:off x="8665585" y="1412212"/>
            <a:ext cx="3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5B0D34-EF76-4E9E-878B-F221907695D5}"/>
              </a:ext>
            </a:extLst>
          </p:cNvPr>
          <p:cNvSpPr txBox="1"/>
          <p:nvPr/>
        </p:nvSpPr>
        <p:spPr>
          <a:xfrm>
            <a:off x="10080369" y="1213910"/>
            <a:ext cx="119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No Steps</a:t>
            </a:r>
          </a:p>
        </p:txBody>
      </p:sp>
    </p:spTree>
    <p:extLst>
      <p:ext uri="{BB962C8B-B14F-4D97-AF65-F5344CB8AC3E}">
        <p14:creationId xmlns:p14="http://schemas.microsoft.com/office/powerpoint/2010/main" val="27880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66997E-6 2.96296E-6 L 2.66997E-6 -0.07223 " pathEditMode="relative" rAng="0" ptsTypes="AA">
                                      <p:cBhvr>
                                        <p:cTn id="3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825E-6 -3.7037E-7 L 4.7825E-6 -0.07222 " pathEditMode="relative" rAng="0" ptsTypes="AA">
                                      <p:cBhvr>
                                        <p:cTn id="6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23" grpId="1"/>
      <p:bldP spid="24" grpId="0"/>
      <p:bldP spid="42" grpId="0" animBg="1"/>
      <p:bldP spid="42" grpId="1" animBg="1"/>
      <p:bldP spid="44" grpId="0"/>
      <p:bldP spid="45" grpId="0"/>
      <p:bldP spid="45" grpId="1"/>
    </p:bld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al curves presentation (widescreen).potx" id="{68710E6A-EAC6-48C2-B3F1-37ABA3E433C0}" vid="{1E11B4D8-8842-4901-9C7E-68BBF3CF07CC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1262</TotalTime>
  <Words>131</Words>
  <Application>Microsoft Office PowerPoint</Application>
  <PresentationFormat>Custom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Euphemia</vt:lpstr>
      <vt:lpstr>Curves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Ready. Set. Start!</dc:title>
  <dc:creator>Julia T</dc:creator>
  <cp:lastModifiedBy>Julia T</cp:lastModifiedBy>
  <cp:revision>10</cp:revision>
  <dcterms:created xsi:type="dcterms:W3CDTF">2021-05-06T04:04:58Z</dcterms:created>
  <dcterms:modified xsi:type="dcterms:W3CDTF">2022-02-07T04:13:58Z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