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0" r:id="rId4"/>
    <p:sldId id="282" r:id="rId5"/>
    <p:sldId id="283" r:id="rId6"/>
    <p:sldId id="284" r:id="rId7"/>
    <p:sldId id="281" r:id="rId8"/>
    <p:sldId id="285" r:id="rId9"/>
    <p:sldId id="289" r:id="rId10"/>
    <p:sldId id="286" r:id="rId11"/>
    <p:sldId id="287" r:id="rId12"/>
    <p:sldId id="288" r:id="rId13"/>
    <p:sldId id="290" r:id="rId14"/>
    <p:sldId id="293" r:id="rId15"/>
    <p:sldId id="292" r:id="rId16"/>
    <p:sldId id="291" r:id="rId17"/>
    <p:sldId id="294" r:id="rId18"/>
    <p:sldId id="273" r:id="rId19"/>
    <p:sldId id="274" r:id="rId20"/>
    <p:sldId id="304" r:id="rId21"/>
    <p:sldId id="303" r:id="rId22"/>
    <p:sldId id="300" r:id="rId23"/>
    <p:sldId id="298" r:id="rId24"/>
    <p:sldId id="299" r:id="rId25"/>
    <p:sldId id="301" r:id="rId26"/>
    <p:sldId id="302" r:id="rId27"/>
    <p:sldId id="307" r:id="rId28"/>
    <p:sldId id="306" r:id="rId29"/>
    <p:sldId id="308" r:id="rId30"/>
    <p:sldId id="311" r:id="rId31"/>
    <p:sldId id="324" r:id="rId32"/>
    <p:sldId id="326" r:id="rId33"/>
    <p:sldId id="309" r:id="rId34"/>
    <p:sldId id="312" r:id="rId35"/>
    <p:sldId id="313" r:id="rId36"/>
    <p:sldId id="317" r:id="rId37"/>
    <p:sldId id="314" r:id="rId38"/>
    <p:sldId id="315" r:id="rId39"/>
    <p:sldId id="316" r:id="rId40"/>
    <p:sldId id="310" r:id="rId41"/>
    <p:sldId id="318" r:id="rId42"/>
    <p:sldId id="319" r:id="rId43"/>
    <p:sldId id="320" r:id="rId44"/>
    <p:sldId id="321" r:id="rId45"/>
    <p:sldId id="322" r:id="rId46"/>
    <p:sldId id="323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99CCFF"/>
    <a:srgbClr val="4A4151"/>
    <a:srgbClr val="5FEDBE"/>
    <a:srgbClr val="FF9999"/>
    <a:srgbClr val="FF6600"/>
    <a:srgbClr val="66FFFF"/>
    <a:srgbClr val="00FFFF"/>
    <a:srgbClr val="635A6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29ACF-7C48-401B-882E-10E0A301DB42}" v="247" dt="2021-05-31T01:18:43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T" userId="8947ae2d8fa624c7" providerId="LiveId" clId="{51C29ACF-7C48-401B-882E-10E0A301DB42}"/>
    <pc:docChg chg="undo custSel addSld delSld modSld sldOrd modMainMaster">
      <pc:chgData name="Julia T" userId="8947ae2d8fa624c7" providerId="LiveId" clId="{51C29ACF-7C48-401B-882E-10E0A301DB42}" dt="2021-05-31T01:18:43.190" v="5633"/>
      <pc:docMkLst>
        <pc:docMk/>
      </pc:docMkLst>
      <pc:sldChg chg="addSp delSp modSp add del mod modTransition delAnim modAnim">
        <pc:chgData name="Julia T" userId="8947ae2d8fa624c7" providerId="LiveId" clId="{51C29ACF-7C48-401B-882E-10E0A301DB42}" dt="2021-05-05T00:14:17.259" v="3919" actId="20577"/>
        <pc:sldMkLst>
          <pc:docMk/>
          <pc:sldMk cId="487922569" sldId="257"/>
        </pc:sldMkLst>
        <pc:spChg chg="add mod">
          <ac:chgData name="Julia T" userId="8947ae2d8fa624c7" providerId="LiveId" clId="{51C29ACF-7C48-401B-882E-10E0A301DB42}" dt="2021-04-12T14:30:02.613" v="358" actId="2085"/>
          <ac:spMkLst>
            <pc:docMk/>
            <pc:sldMk cId="487922569" sldId="257"/>
            <ac:spMk id="2" creationId="{FD21EFE9-A624-4BD9-9B4B-9D32A7922132}"/>
          </ac:spMkLst>
        </pc:spChg>
        <pc:spChg chg="add del mod">
          <ac:chgData name="Julia T" userId="8947ae2d8fa624c7" providerId="LiveId" clId="{51C29ACF-7C48-401B-882E-10E0A301DB42}" dt="2021-04-19T23:52:32.128" v="3410" actId="478"/>
          <ac:spMkLst>
            <pc:docMk/>
            <pc:sldMk cId="487922569" sldId="257"/>
            <ac:spMk id="3" creationId="{32AC834B-52F5-432F-9192-8AE0E47644A5}"/>
          </ac:spMkLst>
        </pc:spChg>
        <pc:spChg chg="add del mod topLvl">
          <ac:chgData name="Julia T" userId="8947ae2d8fa624c7" providerId="LiveId" clId="{51C29ACF-7C48-401B-882E-10E0A301DB42}" dt="2021-04-12T18:58:49.418" v="2249" actId="478"/>
          <ac:spMkLst>
            <pc:docMk/>
            <pc:sldMk cId="487922569" sldId="257"/>
            <ac:spMk id="3" creationId="{8B5B1015-1064-4F2B-9B8C-40F74C34A9CB}"/>
          </ac:spMkLst>
        </pc:spChg>
        <pc:spChg chg="mod topLvl">
          <ac:chgData name="Julia T" userId="8947ae2d8fa624c7" providerId="LiveId" clId="{51C29ACF-7C48-401B-882E-10E0A301DB42}" dt="2021-04-12T18:58:49.418" v="2249" actId="478"/>
          <ac:spMkLst>
            <pc:docMk/>
            <pc:sldMk cId="487922569" sldId="257"/>
            <ac:spMk id="4" creationId="{10CE4F0D-507D-4547-B31C-DDDC856D9F2F}"/>
          </ac:spMkLst>
        </pc:spChg>
        <pc:spChg chg="del mod">
          <ac:chgData name="Julia T" userId="8947ae2d8fa624c7" providerId="LiveId" clId="{51C29ACF-7C48-401B-882E-10E0A301DB42}" dt="2021-04-12T18:58:45.219" v="2248" actId="478"/>
          <ac:spMkLst>
            <pc:docMk/>
            <pc:sldMk cId="487922569" sldId="257"/>
            <ac:spMk id="5" creationId="{1BE8AF92-C5B8-42AD-9E00-B2FCD2D90292}"/>
          </ac:spMkLst>
        </pc:spChg>
        <pc:spChg chg="add mod topLvl">
          <ac:chgData name="Julia T" userId="8947ae2d8fa624c7" providerId="LiveId" clId="{51C29ACF-7C48-401B-882E-10E0A301DB42}" dt="2021-05-05T00:13:55.148" v="3909" actId="1036"/>
          <ac:spMkLst>
            <pc:docMk/>
            <pc:sldMk cId="487922569" sldId="257"/>
            <ac:spMk id="7" creationId="{931CA212-02E1-42F3-8DA1-F60C6D97FB8A}"/>
          </ac:spMkLst>
        </pc:spChg>
        <pc:spChg chg="add mod">
          <ac:chgData name="Julia T" userId="8947ae2d8fa624c7" providerId="LiveId" clId="{51C29ACF-7C48-401B-882E-10E0A301DB42}" dt="2021-05-05T00:13:55.148" v="3909" actId="1036"/>
          <ac:spMkLst>
            <pc:docMk/>
            <pc:sldMk cId="487922569" sldId="257"/>
            <ac:spMk id="8" creationId="{FC1F93A0-566E-43F8-9242-EE6DEF8B22A4}"/>
          </ac:spMkLst>
        </pc:spChg>
        <pc:spChg chg="add del mod">
          <ac:chgData name="Julia T" userId="8947ae2d8fa624c7" providerId="LiveId" clId="{51C29ACF-7C48-401B-882E-10E0A301DB42}" dt="2021-04-28T13:51:59.799" v="3880" actId="478"/>
          <ac:spMkLst>
            <pc:docMk/>
            <pc:sldMk cId="487922569" sldId="257"/>
            <ac:spMk id="10" creationId="{1EAE710E-454D-4513-B952-10FF8D6655EB}"/>
          </ac:spMkLst>
        </pc:spChg>
        <pc:spChg chg="add mod">
          <ac:chgData name="Julia T" userId="8947ae2d8fa624c7" providerId="LiveId" clId="{51C29ACF-7C48-401B-882E-10E0A301DB42}" dt="2021-04-19T23:53:11.163" v="3433" actId="164"/>
          <ac:spMkLst>
            <pc:docMk/>
            <pc:sldMk cId="487922569" sldId="257"/>
            <ac:spMk id="11" creationId="{1A97A49F-1AD0-49E4-A65A-973B8657D885}"/>
          </ac:spMkLst>
        </pc:spChg>
        <pc:spChg chg="add mod topLvl">
          <ac:chgData name="Julia T" userId="8947ae2d8fa624c7" providerId="LiveId" clId="{51C29ACF-7C48-401B-882E-10E0A301DB42}" dt="2021-05-05T00:13:55.148" v="3909" actId="1036"/>
          <ac:spMkLst>
            <pc:docMk/>
            <pc:sldMk cId="487922569" sldId="257"/>
            <ac:spMk id="15" creationId="{14B61D57-1D27-4AD0-BF3C-B221C93B09BF}"/>
          </ac:spMkLst>
        </pc:spChg>
        <pc:spChg chg="add mod topLvl">
          <ac:chgData name="Julia T" userId="8947ae2d8fa624c7" providerId="LiveId" clId="{51C29ACF-7C48-401B-882E-10E0A301DB42}" dt="2021-05-05T00:13:55.148" v="3909" actId="1036"/>
          <ac:spMkLst>
            <pc:docMk/>
            <pc:sldMk cId="487922569" sldId="257"/>
            <ac:spMk id="16" creationId="{BBE226DF-122F-4755-A356-DCA956A8C6D4}"/>
          </ac:spMkLst>
        </pc:spChg>
        <pc:spChg chg="add del mod">
          <ac:chgData name="Julia T" userId="8947ae2d8fa624c7" providerId="LiveId" clId="{51C29ACF-7C48-401B-882E-10E0A301DB42}" dt="2021-04-19T23:42:54.311" v="3282"/>
          <ac:spMkLst>
            <pc:docMk/>
            <pc:sldMk cId="487922569" sldId="257"/>
            <ac:spMk id="17" creationId="{AC4B3091-5895-431B-9C09-CB8430017F45}"/>
          </ac:spMkLst>
        </pc:spChg>
        <pc:spChg chg="add del mod">
          <ac:chgData name="Julia T" userId="8947ae2d8fa624c7" providerId="LiveId" clId="{51C29ACF-7C48-401B-882E-10E0A301DB42}" dt="2021-04-19T23:42:54.311" v="3282"/>
          <ac:spMkLst>
            <pc:docMk/>
            <pc:sldMk cId="487922569" sldId="257"/>
            <ac:spMk id="18" creationId="{598F7912-3651-46B3-BD43-A383A5671B4B}"/>
          </ac:spMkLst>
        </pc:spChg>
        <pc:spChg chg="add del mod">
          <ac:chgData name="Julia T" userId="8947ae2d8fa624c7" providerId="LiveId" clId="{51C29ACF-7C48-401B-882E-10E0A301DB42}" dt="2021-04-19T23:42:54.311" v="3282"/>
          <ac:spMkLst>
            <pc:docMk/>
            <pc:sldMk cId="487922569" sldId="257"/>
            <ac:spMk id="19" creationId="{77BF68E5-66A3-4A84-A9D6-F803F35B076D}"/>
          </ac:spMkLst>
        </pc:spChg>
        <pc:spChg chg="add mod topLvl">
          <ac:chgData name="Julia T" userId="8947ae2d8fa624c7" providerId="LiveId" clId="{51C29ACF-7C48-401B-882E-10E0A301DB42}" dt="2021-05-05T00:13:55.148" v="3909" actId="1036"/>
          <ac:spMkLst>
            <pc:docMk/>
            <pc:sldMk cId="487922569" sldId="257"/>
            <ac:spMk id="20" creationId="{37917BD7-869B-43AB-A58F-A73933562CC8}"/>
          </ac:spMkLst>
        </pc:spChg>
        <pc:spChg chg="add mod topLvl">
          <ac:chgData name="Julia T" userId="8947ae2d8fa624c7" providerId="LiveId" clId="{51C29ACF-7C48-401B-882E-10E0A301DB42}" dt="2021-05-05T00:13:55.148" v="3909" actId="1036"/>
          <ac:spMkLst>
            <pc:docMk/>
            <pc:sldMk cId="487922569" sldId="257"/>
            <ac:spMk id="21" creationId="{39463E87-A692-4ED3-B1EA-F8F0795A1D66}"/>
          </ac:spMkLst>
        </pc:spChg>
        <pc:spChg chg="add mod">
          <ac:chgData name="Julia T" userId="8947ae2d8fa624c7" providerId="LiveId" clId="{51C29ACF-7C48-401B-882E-10E0A301DB42}" dt="2021-05-05T00:13:55.148" v="3909" actId="1036"/>
          <ac:spMkLst>
            <pc:docMk/>
            <pc:sldMk cId="487922569" sldId="257"/>
            <ac:spMk id="22" creationId="{0A68A38F-ADA4-409B-A585-4E133B81C403}"/>
          </ac:spMkLst>
        </pc:spChg>
        <pc:spChg chg="add del mod">
          <ac:chgData name="Julia T" userId="8947ae2d8fa624c7" providerId="LiveId" clId="{51C29ACF-7C48-401B-882E-10E0A301DB42}" dt="2021-04-19T23:50:52.571" v="3342" actId="478"/>
          <ac:spMkLst>
            <pc:docMk/>
            <pc:sldMk cId="487922569" sldId="257"/>
            <ac:spMk id="22" creationId="{B7E89300-DE3D-4B0C-8249-5B4955654D94}"/>
          </ac:spMkLst>
        </pc:spChg>
        <pc:spChg chg="add mod topLvl">
          <ac:chgData name="Julia T" userId="8947ae2d8fa624c7" providerId="LiveId" clId="{51C29ACF-7C48-401B-882E-10E0A301DB42}" dt="2021-05-05T00:13:55.148" v="3909" actId="1036"/>
          <ac:spMkLst>
            <pc:docMk/>
            <pc:sldMk cId="487922569" sldId="257"/>
            <ac:spMk id="23" creationId="{8E015088-5F73-4B46-8115-11704B71D1A6}"/>
          </ac:spMkLst>
        </pc:spChg>
        <pc:spChg chg="add mod">
          <ac:chgData name="Julia T" userId="8947ae2d8fa624c7" providerId="LiveId" clId="{51C29ACF-7C48-401B-882E-10E0A301DB42}" dt="2021-05-05T00:13:55.148" v="3909" actId="1036"/>
          <ac:spMkLst>
            <pc:docMk/>
            <pc:sldMk cId="487922569" sldId="257"/>
            <ac:spMk id="24" creationId="{DC73F04B-E70A-4EF5-8EEF-696ECCDDB0CD}"/>
          </ac:spMkLst>
        </pc:spChg>
        <pc:spChg chg="add mod">
          <ac:chgData name="Julia T" userId="8947ae2d8fa624c7" providerId="LiveId" clId="{51C29ACF-7C48-401B-882E-10E0A301DB42}" dt="2021-05-05T00:13:55.148" v="3909" actId="1036"/>
          <ac:spMkLst>
            <pc:docMk/>
            <pc:sldMk cId="487922569" sldId="257"/>
            <ac:spMk id="25" creationId="{50CFE327-7E70-4E7A-8C33-14C7AF6F2BB7}"/>
          </ac:spMkLst>
        </pc:spChg>
        <pc:spChg chg="add del mod">
          <ac:chgData name="Julia T" userId="8947ae2d8fa624c7" providerId="LiveId" clId="{51C29ACF-7C48-401B-882E-10E0A301DB42}" dt="2021-04-19T23:50:53.626" v="3343" actId="478"/>
          <ac:spMkLst>
            <pc:docMk/>
            <pc:sldMk cId="487922569" sldId="257"/>
            <ac:spMk id="26" creationId="{31D69963-1A1B-4BE2-81F7-724364E0EC9C}"/>
          </ac:spMkLst>
        </pc:spChg>
        <pc:spChg chg="add mod">
          <ac:chgData name="Julia T" userId="8947ae2d8fa624c7" providerId="LiveId" clId="{51C29ACF-7C48-401B-882E-10E0A301DB42}" dt="2021-05-05T00:14:08.938" v="3911" actId="1076"/>
          <ac:spMkLst>
            <pc:docMk/>
            <pc:sldMk cId="487922569" sldId="257"/>
            <ac:spMk id="26" creationId="{46818760-FD04-4751-BCB1-7FD7ECE39814}"/>
          </ac:spMkLst>
        </pc:spChg>
        <pc:spChg chg="add mod">
          <ac:chgData name="Julia T" userId="8947ae2d8fa624c7" providerId="LiveId" clId="{51C29ACF-7C48-401B-882E-10E0A301DB42}" dt="2021-05-05T00:13:55.148" v="3909" actId="1036"/>
          <ac:spMkLst>
            <pc:docMk/>
            <pc:sldMk cId="487922569" sldId="257"/>
            <ac:spMk id="27" creationId="{528F3B7A-70F6-4DDC-96CC-B9E0882E8126}"/>
          </ac:spMkLst>
        </pc:spChg>
        <pc:spChg chg="add mod">
          <ac:chgData name="Julia T" userId="8947ae2d8fa624c7" providerId="LiveId" clId="{51C29ACF-7C48-401B-882E-10E0A301DB42}" dt="2021-05-05T00:13:55.148" v="3909" actId="1036"/>
          <ac:spMkLst>
            <pc:docMk/>
            <pc:sldMk cId="487922569" sldId="257"/>
            <ac:spMk id="28" creationId="{EE26B8C2-EAEA-4BFF-86B7-07B816D7FFB5}"/>
          </ac:spMkLst>
        </pc:spChg>
        <pc:spChg chg="add mod">
          <ac:chgData name="Julia T" userId="8947ae2d8fa624c7" providerId="LiveId" clId="{51C29ACF-7C48-401B-882E-10E0A301DB42}" dt="2021-05-05T00:14:17.259" v="3919" actId="20577"/>
          <ac:spMkLst>
            <pc:docMk/>
            <pc:sldMk cId="487922569" sldId="257"/>
            <ac:spMk id="29" creationId="{F0656C09-D406-41CB-8E01-4E917D2EBCDE}"/>
          </ac:spMkLst>
        </pc:spChg>
        <pc:spChg chg="mod">
          <ac:chgData name="Julia T" userId="8947ae2d8fa624c7" providerId="LiveId" clId="{51C29ACF-7C48-401B-882E-10E0A301DB42}" dt="2021-04-12T14:29:20.906" v="355" actId="207"/>
          <ac:spMkLst>
            <pc:docMk/>
            <pc:sldMk cId="487922569" sldId="257"/>
            <ac:spMk id="1029" creationId="{9F234FBA-3501-47B4-AE0C-AA4AFBC8F603}"/>
          </ac:spMkLst>
        </pc:spChg>
        <pc:grpChg chg="add del mod">
          <ac:chgData name="Julia T" userId="8947ae2d8fa624c7" providerId="LiveId" clId="{51C29ACF-7C48-401B-882E-10E0A301DB42}" dt="2021-04-23T17:58:24.320" v="3817" actId="165"/>
          <ac:grpSpMkLst>
            <pc:docMk/>
            <pc:sldMk cId="487922569" sldId="257"/>
            <ac:grpSpMk id="3" creationId="{31893994-6897-4D05-BA52-8413BDF3D7B9}"/>
          </ac:grpSpMkLst>
        </pc:grpChg>
        <pc:grpChg chg="add del mod">
          <ac:chgData name="Julia T" userId="8947ae2d8fa624c7" providerId="LiveId" clId="{51C29ACF-7C48-401B-882E-10E0A301DB42}" dt="2021-04-12T18:58:49.418" v="2249" actId="478"/>
          <ac:grpSpMkLst>
            <pc:docMk/>
            <pc:sldMk cId="487922569" sldId="257"/>
            <ac:grpSpMk id="6" creationId="{F8F7DDE6-3E8E-4D6F-9178-7B056002EFA6}"/>
          </ac:grpSpMkLst>
        </pc:grpChg>
        <pc:grpChg chg="add mod ord">
          <ac:chgData name="Julia T" userId="8947ae2d8fa624c7" providerId="LiveId" clId="{51C29ACF-7C48-401B-882E-10E0A301DB42}" dt="2021-04-19T23:53:11.163" v="3433" actId="164"/>
          <ac:grpSpMkLst>
            <pc:docMk/>
            <pc:sldMk cId="487922569" sldId="257"/>
            <ac:grpSpMk id="13" creationId="{8DD6EAC4-FFE6-4194-A0F5-C20B8B62A464}"/>
          </ac:grpSpMkLst>
        </pc:grpChg>
        <pc:grpChg chg="add del mod">
          <ac:chgData name="Julia T" userId="8947ae2d8fa624c7" providerId="LiveId" clId="{51C29ACF-7C48-401B-882E-10E0A301DB42}" dt="2021-04-19T23:54:05.124" v="3435" actId="165"/>
          <ac:grpSpMkLst>
            <pc:docMk/>
            <pc:sldMk cId="487922569" sldId="257"/>
            <ac:grpSpMk id="23" creationId="{F55DEA38-A471-419D-A773-1897BFFB50B7}"/>
          </ac:grpSpMkLst>
        </pc:grpChg>
        <pc:grpChg chg="add del mod">
          <ac:chgData name="Julia T" userId="8947ae2d8fa624c7" providerId="LiveId" clId="{51C29ACF-7C48-401B-882E-10E0A301DB42}" dt="2021-04-23T16:43:31.898" v="3700" actId="165"/>
          <ac:grpSpMkLst>
            <pc:docMk/>
            <pc:sldMk cId="487922569" sldId="257"/>
            <ac:grpSpMk id="29" creationId="{514A99FC-3E23-4737-92A5-59E9A8638BD8}"/>
          </ac:grpSpMkLst>
        </pc:grpChg>
        <pc:graphicFrameChg chg="add del modGraphic">
          <ac:chgData name="Julia T" userId="8947ae2d8fa624c7" providerId="LiveId" clId="{51C29ACF-7C48-401B-882E-10E0A301DB42}" dt="2021-04-23T17:59:49.490" v="3820" actId="27309"/>
          <ac:graphicFrameMkLst>
            <pc:docMk/>
            <pc:sldMk cId="487922569" sldId="257"/>
            <ac:graphicFrameMk id="6" creationId="{AFA18794-CAD3-4988-A2D5-95E2B624044C}"/>
          </ac:graphicFrameMkLst>
        </pc:graphicFrameChg>
        <pc:picChg chg="add mod">
          <ac:chgData name="Julia T" userId="8947ae2d8fa624c7" providerId="LiveId" clId="{51C29ACF-7C48-401B-882E-10E0A301DB42}" dt="2021-04-28T13:52:16.997" v="3886" actId="1035"/>
          <ac:picMkLst>
            <pc:docMk/>
            <pc:sldMk cId="487922569" sldId="257"/>
            <ac:picMk id="5" creationId="{B337CF92-6BC4-4765-8CB4-5E04ED79B833}"/>
          </ac:picMkLst>
        </pc:picChg>
        <pc:picChg chg="add del mod">
          <ac:chgData name="Julia T" userId="8947ae2d8fa624c7" providerId="LiveId" clId="{51C29ACF-7C48-401B-882E-10E0A301DB42}" dt="2021-04-19T23:39:27.581" v="3230" actId="478"/>
          <ac:picMkLst>
            <pc:docMk/>
            <pc:sldMk cId="487922569" sldId="257"/>
            <ac:picMk id="6" creationId="{ECFB0B8C-63C1-4B38-8C54-84108BBFDF85}"/>
          </ac:picMkLst>
        </pc:picChg>
        <pc:picChg chg="add del mod">
          <ac:chgData name="Julia T" userId="8947ae2d8fa624c7" providerId="LiveId" clId="{51C29ACF-7C48-401B-882E-10E0A301DB42}" dt="2021-04-12T18:59:14.752" v="2267" actId="21"/>
          <ac:picMkLst>
            <pc:docMk/>
            <pc:sldMk cId="487922569" sldId="257"/>
            <ac:picMk id="8" creationId="{FCAC9A91-56F1-4C6D-848A-FF0EDA639822}"/>
          </ac:picMkLst>
        </pc:picChg>
        <pc:picChg chg="add mod topLvl modCrop">
          <ac:chgData name="Julia T" userId="8947ae2d8fa624c7" providerId="LiveId" clId="{51C29ACF-7C48-401B-882E-10E0A301DB42}" dt="2021-04-23T17:58:24.320" v="3817" actId="165"/>
          <ac:picMkLst>
            <pc:docMk/>
            <pc:sldMk cId="487922569" sldId="257"/>
            <ac:picMk id="12" creationId="{3439332C-21E1-4B80-84AF-E0C0E777E7B0}"/>
          </ac:picMkLst>
        </pc:picChg>
        <pc:picChg chg="add del mod">
          <ac:chgData name="Julia T" userId="8947ae2d8fa624c7" providerId="LiveId" clId="{51C29ACF-7C48-401B-882E-10E0A301DB42}" dt="2021-04-19T23:34:21.732" v="3209" actId="478"/>
          <ac:picMkLst>
            <pc:docMk/>
            <pc:sldMk cId="487922569" sldId="257"/>
            <ac:picMk id="14" creationId="{00C51125-58AF-48F9-AA68-82B5F7D95134}"/>
          </ac:picMkLst>
        </pc:picChg>
      </pc:sldChg>
      <pc:sldChg chg="addSp delSp modSp del mod ord">
        <pc:chgData name="Julia T" userId="8947ae2d8fa624c7" providerId="LiveId" clId="{51C29ACF-7C48-401B-882E-10E0A301DB42}" dt="2021-04-11T22:09:27.070" v="202" actId="2696"/>
        <pc:sldMkLst>
          <pc:docMk/>
          <pc:sldMk cId="693924915" sldId="258"/>
        </pc:sldMkLst>
        <pc:spChg chg="mod modVis">
          <ac:chgData name="Julia T" userId="8947ae2d8fa624c7" providerId="LiveId" clId="{51C29ACF-7C48-401B-882E-10E0A301DB42}" dt="2021-04-11T22:06:59.034" v="150" actId="1076"/>
          <ac:spMkLst>
            <pc:docMk/>
            <pc:sldMk cId="693924915" sldId="258"/>
            <ac:spMk id="19" creationId="{5AF167C2-06CE-46EF-BEF9-2969B4A2173A}"/>
          </ac:spMkLst>
        </pc:spChg>
        <pc:spChg chg="mod modVis">
          <ac:chgData name="Julia T" userId="8947ae2d8fa624c7" providerId="LiveId" clId="{51C29ACF-7C48-401B-882E-10E0A301DB42}" dt="2021-04-11T22:05:05.680" v="139" actId="33935"/>
          <ac:spMkLst>
            <pc:docMk/>
            <pc:sldMk cId="693924915" sldId="258"/>
            <ac:spMk id="139" creationId="{B5EF893B-0491-416E-9D33-BADE9600792A}"/>
          </ac:spMkLst>
        </pc:spChg>
        <pc:spChg chg="mod modVis">
          <ac:chgData name="Julia T" userId="8947ae2d8fa624c7" providerId="LiveId" clId="{51C29ACF-7C48-401B-882E-10E0A301DB42}" dt="2021-04-11T22:05:05.680" v="139" actId="33935"/>
          <ac:spMkLst>
            <pc:docMk/>
            <pc:sldMk cId="693924915" sldId="258"/>
            <ac:spMk id="1028" creationId="{3DAD86CA-8235-409B-982B-5E7A033E2392}"/>
          </ac:spMkLst>
        </pc:spChg>
        <pc:spChg chg="mod modVis">
          <ac:chgData name="Julia T" userId="8947ae2d8fa624c7" providerId="LiveId" clId="{51C29ACF-7C48-401B-882E-10E0A301DB42}" dt="2021-04-11T22:05:53.920" v="148" actId="207"/>
          <ac:spMkLst>
            <pc:docMk/>
            <pc:sldMk cId="693924915" sldId="258"/>
            <ac:spMk id="1029" creationId="{9F234FBA-3501-47B4-AE0C-AA4AFBC8F603}"/>
          </ac:spMkLst>
        </pc:spChg>
        <pc:picChg chg="add del mod">
          <ac:chgData name="Julia T" userId="8947ae2d8fa624c7" providerId="LiveId" clId="{51C29ACF-7C48-401B-882E-10E0A301DB42}" dt="2021-04-11T21:52:51.073" v="13" actId="478"/>
          <ac:picMkLst>
            <pc:docMk/>
            <pc:sldMk cId="693924915" sldId="258"/>
            <ac:picMk id="3" creationId="{93900B84-4A04-4D97-A8E4-C8BA3CD136F2}"/>
          </ac:picMkLst>
        </pc:picChg>
        <pc:picChg chg="add del mod">
          <ac:chgData name="Julia T" userId="8947ae2d8fa624c7" providerId="LiveId" clId="{51C29ACF-7C48-401B-882E-10E0A301DB42}" dt="2021-04-11T21:56:47.947" v="46" actId="21"/>
          <ac:picMkLst>
            <pc:docMk/>
            <pc:sldMk cId="693924915" sldId="258"/>
            <ac:picMk id="5" creationId="{13CE1398-8087-4BDC-9DEE-0FFAE59BBF60}"/>
          </ac:picMkLst>
        </pc:picChg>
        <pc:picChg chg="mod modVis">
          <ac:chgData name="Julia T" userId="8947ae2d8fa624c7" providerId="LiveId" clId="{51C29ACF-7C48-401B-882E-10E0A301DB42}" dt="2021-04-11T22:05:05.680" v="139" actId="33935"/>
          <ac:picMkLst>
            <pc:docMk/>
            <pc:sldMk cId="693924915" sldId="258"/>
            <ac:picMk id="9" creationId="{03727C8F-F6B3-44E6-A74D-0B4CE3AB3E8A}"/>
          </ac:picMkLst>
        </pc:picChg>
        <pc:picChg chg="mod modVis">
          <ac:chgData name="Julia T" userId="8947ae2d8fa624c7" providerId="LiveId" clId="{51C29ACF-7C48-401B-882E-10E0A301DB42}" dt="2021-04-11T22:05:05.680" v="139" actId="33935"/>
          <ac:picMkLst>
            <pc:docMk/>
            <pc:sldMk cId="693924915" sldId="258"/>
            <ac:picMk id="10" creationId="{90E6D8D1-1539-4FE8-B108-304820768B08}"/>
          </ac:picMkLst>
        </pc:picChg>
        <pc:picChg chg="mod modVis">
          <ac:chgData name="Julia T" userId="8947ae2d8fa624c7" providerId="LiveId" clId="{51C29ACF-7C48-401B-882E-10E0A301DB42}" dt="2021-04-11T22:05:05.680" v="139" actId="33935"/>
          <ac:picMkLst>
            <pc:docMk/>
            <pc:sldMk cId="693924915" sldId="258"/>
            <ac:picMk id="18" creationId="{6ECCE1A5-DDAE-4C53-9E2B-40737F65EA38}"/>
          </ac:picMkLst>
        </pc:picChg>
        <pc:picChg chg="mod modVis">
          <ac:chgData name="Julia T" userId="8947ae2d8fa624c7" providerId="LiveId" clId="{51C29ACF-7C48-401B-882E-10E0A301DB42}" dt="2021-04-11T22:05:05.680" v="139" actId="33935"/>
          <ac:picMkLst>
            <pc:docMk/>
            <pc:sldMk cId="693924915" sldId="258"/>
            <ac:picMk id="27" creationId="{49B3D95D-3A36-41DC-AFF6-3A1E881921ED}"/>
          </ac:picMkLst>
        </pc:picChg>
        <pc:picChg chg="mod modVis">
          <ac:chgData name="Julia T" userId="8947ae2d8fa624c7" providerId="LiveId" clId="{51C29ACF-7C48-401B-882E-10E0A301DB42}" dt="2021-04-11T22:05:05.680" v="139" actId="33935"/>
          <ac:picMkLst>
            <pc:docMk/>
            <pc:sldMk cId="693924915" sldId="258"/>
            <ac:picMk id="28" creationId="{8EC2218F-84B2-4828-AF72-2A86F7B1B3AA}"/>
          </ac:picMkLst>
        </pc:picChg>
        <pc:picChg chg="mod modVis">
          <ac:chgData name="Julia T" userId="8947ae2d8fa624c7" providerId="LiveId" clId="{51C29ACF-7C48-401B-882E-10E0A301DB42}" dt="2021-04-11T22:05:05.680" v="139" actId="33935"/>
          <ac:picMkLst>
            <pc:docMk/>
            <pc:sldMk cId="693924915" sldId="258"/>
            <ac:picMk id="29" creationId="{FF887DDB-5BBC-4570-825E-8C7119544FEF}"/>
          </ac:picMkLst>
        </pc:picChg>
        <pc:picChg chg="mod modVis">
          <ac:chgData name="Julia T" userId="8947ae2d8fa624c7" providerId="LiveId" clId="{51C29ACF-7C48-401B-882E-10E0A301DB42}" dt="2021-04-11T22:05:05.680" v="139" actId="33935"/>
          <ac:picMkLst>
            <pc:docMk/>
            <pc:sldMk cId="693924915" sldId="258"/>
            <ac:picMk id="30" creationId="{E18EDF81-41F6-41CB-843A-671CC676D77F}"/>
          </ac:picMkLst>
        </pc:picChg>
        <pc:picChg chg="mod modVis">
          <ac:chgData name="Julia T" userId="8947ae2d8fa624c7" providerId="LiveId" clId="{51C29ACF-7C48-401B-882E-10E0A301DB42}" dt="2021-04-11T22:05:05.680" v="139" actId="33935"/>
          <ac:picMkLst>
            <pc:docMk/>
            <pc:sldMk cId="693924915" sldId="258"/>
            <ac:picMk id="31" creationId="{A4398F2B-FCBE-4CE0-B7E3-1BE99466C1ED}"/>
          </ac:picMkLst>
        </pc:picChg>
        <pc:picChg chg="del">
          <ac:chgData name="Julia T" userId="8947ae2d8fa624c7" providerId="LiveId" clId="{51C29ACF-7C48-401B-882E-10E0A301DB42}" dt="2021-04-11T21:49:28.967" v="1" actId="478"/>
          <ac:picMkLst>
            <pc:docMk/>
            <pc:sldMk cId="693924915" sldId="258"/>
            <ac:picMk id="33" creationId="{1CF7C876-60EE-4CEC-98BD-0D056E79B66E}"/>
          </ac:picMkLst>
        </pc:picChg>
        <pc:picChg chg="mod modVis">
          <ac:chgData name="Julia T" userId="8947ae2d8fa624c7" providerId="LiveId" clId="{51C29ACF-7C48-401B-882E-10E0A301DB42}" dt="2021-04-11T22:05:05.680" v="139" actId="33935"/>
          <ac:picMkLst>
            <pc:docMk/>
            <pc:sldMk cId="693924915" sldId="258"/>
            <ac:picMk id="1026" creationId="{DD4CD20A-810A-42F6-89DF-2464B877053A}"/>
          </ac:picMkLst>
        </pc:picChg>
        <pc:cxnChg chg="mod modVis">
          <ac:chgData name="Julia T" userId="8947ae2d8fa624c7" providerId="LiveId" clId="{51C29ACF-7C48-401B-882E-10E0A301DB42}" dt="2021-04-11T22:05:20.415" v="147" actId="14429"/>
          <ac:cxnSpMkLst>
            <pc:docMk/>
            <pc:sldMk cId="693924915" sldId="258"/>
            <ac:cxnSpMk id="141" creationId="{469F4FF8-F8B0-4630-BA1B-0D8B324CD5FF}"/>
          </ac:cxnSpMkLst>
        </pc:cxnChg>
      </pc:sldChg>
      <pc:sldChg chg="addSp modSp del">
        <pc:chgData name="Julia T" userId="8947ae2d8fa624c7" providerId="LiveId" clId="{51C29ACF-7C48-401B-882E-10E0A301DB42}" dt="2021-04-12T14:27:44.685" v="352" actId="2696"/>
        <pc:sldMkLst>
          <pc:docMk/>
          <pc:sldMk cId="933057192" sldId="259"/>
        </pc:sldMkLst>
        <pc:picChg chg="add mod">
          <ac:chgData name="Julia T" userId="8947ae2d8fa624c7" providerId="LiveId" clId="{51C29ACF-7C48-401B-882E-10E0A301DB42}" dt="2021-04-11T21:56:50.183" v="47"/>
          <ac:picMkLst>
            <pc:docMk/>
            <pc:sldMk cId="933057192" sldId="259"/>
            <ac:picMk id="21" creationId="{EF111862-1923-4E6C-98D0-F5DEAFDEF8A2}"/>
          </ac:picMkLst>
        </pc:picChg>
      </pc:sldChg>
      <pc:sldChg chg="modSp add del mod ord">
        <pc:chgData name="Julia T" userId="8947ae2d8fa624c7" providerId="LiveId" clId="{51C29ACF-7C48-401B-882E-10E0A301DB42}" dt="2021-04-11T22:09:29.587" v="203" actId="2696"/>
        <pc:sldMkLst>
          <pc:docMk/>
          <pc:sldMk cId="1506773165" sldId="260"/>
        </pc:sldMkLst>
        <pc:spChg chg="mod">
          <ac:chgData name="Julia T" userId="8947ae2d8fa624c7" providerId="LiveId" clId="{51C29ACF-7C48-401B-882E-10E0A301DB42}" dt="2021-04-11T21:53:50.226" v="27" actId="20577"/>
          <ac:spMkLst>
            <pc:docMk/>
            <pc:sldMk cId="1506773165" sldId="260"/>
            <ac:spMk id="19" creationId="{5AF167C2-06CE-46EF-BEF9-2969B4A2173A}"/>
          </ac:spMkLst>
        </pc:spChg>
      </pc:sldChg>
      <pc:sldChg chg="modSp add del mod">
        <pc:chgData name="Julia T" userId="8947ae2d8fa624c7" providerId="LiveId" clId="{51C29ACF-7C48-401B-882E-10E0A301DB42}" dt="2021-04-11T22:09:32.429" v="204" actId="2696"/>
        <pc:sldMkLst>
          <pc:docMk/>
          <pc:sldMk cId="100462572" sldId="261"/>
        </pc:sldMkLst>
        <pc:spChg chg="mod">
          <ac:chgData name="Julia T" userId="8947ae2d8fa624c7" providerId="LiveId" clId="{51C29ACF-7C48-401B-882E-10E0A301DB42}" dt="2021-04-11T21:54:01.742" v="36" actId="20577"/>
          <ac:spMkLst>
            <pc:docMk/>
            <pc:sldMk cId="100462572" sldId="261"/>
            <ac:spMk id="19" creationId="{5AF167C2-06CE-46EF-BEF9-2969B4A2173A}"/>
          </ac:spMkLst>
        </pc:spChg>
      </pc:sldChg>
      <pc:sldChg chg="add del">
        <pc:chgData name="Julia T" userId="8947ae2d8fa624c7" providerId="LiveId" clId="{51C29ACF-7C48-401B-882E-10E0A301DB42}" dt="2021-04-11T22:11:31.434" v="337" actId="2696"/>
        <pc:sldMkLst>
          <pc:docMk/>
          <pc:sldMk cId="2221945763" sldId="262"/>
        </pc:sldMkLst>
      </pc:sldChg>
      <pc:sldChg chg="addSp delSp modSp add del mod">
        <pc:chgData name="Julia T" userId="8947ae2d8fa624c7" providerId="LiveId" clId="{51C29ACF-7C48-401B-882E-10E0A301DB42}" dt="2021-04-11T22:11:15.313" v="336" actId="2696"/>
        <pc:sldMkLst>
          <pc:docMk/>
          <pc:sldMk cId="2903229183" sldId="263"/>
        </pc:sldMkLst>
        <pc:spChg chg="mod">
          <ac:chgData name="Julia T" userId="8947ae2d8fa624c7" providerId="LiveId" clId="{51C29ACF-7C48-401B-882E-10E0A301DB42}" dt="2021-04-11T22:01:55.387" v="136" actId="6549"/>
          <ac:spMkLst>
            <pc:docMk/>
            <pc:sldMk cId="2903229183" sldId="263"/>
            <ac:spMk id="19" creationId="{5AF167C2-06CE-46EF-BEF9-2969B4A2173A}"/>
          </ac:spMkLst>
        </pc:spChg>
        <pc:picChg chg="add mod">
          <ac:chgData name="Julia T" userId="8947ae2d8fa624c7" providerId="LiveId" clId="{51C29ACF-7C48-401B-882E-10E0A301DB42}" dt="2021-04-11T22:00:01.323" v="112"/>
          <ac:picMkLst>
            <pc:docMk/>
            <pc:sldMk cId="2903229183" sldId="263"/>
            <ac:picMk id="3" creationId="{3F624DCB-76BD-48A9-BD94-30BB02F06688}"/>
          </ac:picMkLst>
        </pc:picChg>
        <pc:picChg chg="add mod">
          <ac:chgData name="Julia T" userId="8947ae2d8fa624c7" providerId="LiveId" clId="{51C29ACF-7C48-401B-882E-10E0A301DB42}" dt="2021-04-11T22:00:07.262" v="113"/>
          <ac:picMkLst>
            <pc:docMk/>
            <pc:sldMk cId="2903229183" sldId="263"/>
            <ac:picMk id="5" creationId="{3FA6F437-EC98-4473-8488-224DA3AC8599}"/>
          </ac:picMkLst>
        </pc:picChg>
        <pc:picChg chg="mod">
          <ac:chgData name="Julia T" userId="8947ae2d8fa624c7" providerId="LiveId" clId="{51C29ACF-7C48-401B-882E-10E0A301DB42}" dt="2021-04-11T21:58:39.267" v="63" actId="1076"/>
          <ac:picMkLst>
            <pc:docMk/>
            <pc:sldMk cId="2903229183" sldId="263"/>
            <ac:picMk id="9" creationId="{03727C8F-F6B3-44E6-A74D-0B4CE3AB3E8A}"/>
          </ac:picMkLst>
        </pc:picChg>
        <pc:picChg chg="mod">
          <ac:chgData name="Julia T" userId="8947ae2d8fa624c7" providerId="LiveId" clId="{51C29ACF-7C48-401B-882E-10E0A301DB42}" dt="2021-04-11T21:58:39.267" v="63" actId="1076"/>
          <ac:picMkLst>
            <pc:docMk/>
            <pc:sldMk cId="2903229183" sldId="263"/>
            <ac:picMk id="10" creationId="{90E6D8D1-1539-4FE8-B108-304820768B08}"/>
          </ac:picMkLst>
        </pc:picChg>
        <pc:picChg chg="mod">
          <ac:chgData name="Julia T" userId="8947ae2d8fa624c7" providerId="LiveId" clId="{51C29ACF-7C48-401B-882E-10E0A301DB42}" dt="2021-04-11T21:58:39.267" v="63" actId="1076"/>
          <ac:picMkLst>
            <pc:docMk/>
            <pc:sldMk cId="2903229183" sldId="263"/>
            <ac:picMk id="18" creationId="{6ECCE1A5-DDAE-4C53-9E2B-40737F65EA38}"/>
          </ac:picMkLst>
        </pc:picChg>
        <pc:picChg chg="mod">
          <ac:chgData name="Julia T" userId="8947ae2d8fa624c7" providerId="LiveId" clId="{51C29ACF-7C48-401B-882E-10E0A301DB42}" dt="2021-04-11T21:58:39.267" v="63" actId="1076"/>
          <ac:picMkLst>
            <pc:docMk/>
            <pc:sldMk cId="2903229183" sldId="263"/>
            <ac:picMk id="27" creationId="{49B3D95D-3A36-41DC-AFF6-3A1E881921ED}"/>
          </ac:picMkLst>
        </pc:picChg>
        <pc:picChg chg="del">
          <ac:chgData name="Julia T" userId="8947ae2d8fa624c7" providerId="LiveId" clId="{51C29ACF-7C48-401B-882E-10E0A301DB42}" dt="2021-04-11T21:58:31.293" v="62" actId="478"/>
          <ac:picMkLst>
            <pc:docMk/>
            <pc:sldMk cId="2903229183" sldId="263"/>
            <ac:picMk id="28" creationId="{8EC2218F-84B2-4828-AF72-2A86F7B1B3AA}"/>
          </ac:picMkLst>
        </pc:picChg>
        <pc:picChg chg="del">
          <ac:chgData name="Julia T" userId="8947ae2d8fa624c7" providerId="LiveId" clId="{51C29ACF-7C48-401B-882E-10E0A301DB42}" dt="2021-04-11T21:58:15.470" v="59" actId="478"/>
          <ac:picMkLst>
            <pc:docMk/>
            <pc:sldMk cId="2903229183" sldId="263"/>
            <ac:picMk id="29" creationId="{FF887DDB-5BBC-4570-825E-8C7119544FEF}"/>
          </ac:picMkLst>
        </pc:picChg>
        <pc:picChg chg="del">
          <ac:chgData name="Julia T" userId="8947ae2d8fa624c7" providerId="LiveId" clId="{51C29ACF-7C48-401B-882E-10E0A301DB42}" dt="2021-04-11T21:58:17.034" v="60" actId="478"/>
          <ac:picMkLst>
            <pc:docMk/>
            <pc:sldMk cId="2903229183" sldId="263"/>
            <ac:picMk id="30" creationId="{E18EDF81-41F6-41CB-843A-671CC676D77F}"/>
          </ac:picMkLst>
        </pc:picChg>
        <pc:picChg chg="del">
          <ac:chgData name="Julia T" userId="8947ae2d8fa624c7" providerId="LiveId" clId="{51C29ACF-7C48-401B-882E-10E0A301DB42}" dt="2021-04-11T21:58:18.107" v="61" actId="478"/>
          <ac:picMkLst>
            <pc:docMk/>
            <pc:sldMk cId="2903229183" sldId="263"/>
            <ac:picMk id="31" creationId="{A4398F2B-FCBE-4CE0-B7E3-1BE99466C1ED}"/>
          </ac:picMkLst>
        </pc:picChg>
        <pc:picChg chg="del">
          <ac:chgData name="Julia T" userId="8947ae2d8fa624c7" providerId="LiveId" clId="{51C29ACF-7C48-401B-882E-10E0A301DB42}" dt="2021-04-11T21:58:31.293" v="62" actId="478"/>
          <ac:picMkLst>
            <pc:docMk/>
            <pc:sldMk cId="2903229183" sldId="263"/>
            <ac:picMk id="1026" creationId="{DD4CD20A-810A-42F6-89DF-2464B877053A}"/>
          </ac:picMkLst>
        </pc:picChg>
      </pc:sldChg>
      <pc:sldChg chg="addSp delSp modSp add del mod">
        <pc:chgData name="Julia T" userId="8947ae2d8fa624c7" providerId="LiveId" clId="{51C29ACF-7C48-401B-882E-10E0A301DB42}" dt="2021-04-12T14:31:32.702" v="376" actId="2696"/>
        <pc:sldMkLst>
          <pc:docMk/>
          <pc:sldMk cId="1272098539" sldId="264"/>
        </pc:sldMkLst>
        <pc:spChg chg="del">
          <ac:chgData name="Julia T" userId="8947ae2d8fa624c7" providerId="LiveId" clId="{51C29ACF-7C48-401B-882E-10E0A301DB42}" dt="2021-04-11T22:07:23.121" v="152" actId="478"/>
          <ac:spMkLst>
            <pc:docMk/>
            <pc:sldMk cId="1272098539" sldId="264"/>
            <ac:spMk id="4" creationId="{10CE4F0D-507D-4547-B31C-DDDC856D9F2F}"/>
          </ac:spMkLst>
        </pc:spChg>
        <pc:spChg chg="add mod">
          <ac:chgData name="Julia T" userId="8947ae2d8fa624c7" providerId="LiveId" clId="{51C29ACF-7C48-401B-882E-10E0A301DB42}" dt="2021-04-11T22:08:45.238" v="177" actId="1076"/>
          <ac:spMkLst>
            <pc:docMk/>
            <pc:sldMk cId="1272098539" sldId="264"/>
            <ac:spMk id="17" creationId="{7AF9796C-BF07-4328-908B-341E3AD63BF8}"/>
          </ac:spMkLst>
        </pc:spChg>
        <pc:picChg chg="add mod">
          <ac:chgData name="Julia T" userId="8947ae2d8fa624c7" providerId="LiveId" clId="{51C29ACF-7C48-401B-882E-10E0A301DB42}" dt="2021-04-11T22:08:18.919" v="165" actId="1038"/>
          <ac:picMkLst>
            <pc:docMk/>
            <pc:sldMk cId="1272098539" sldId="264"/>
            <ac:picMk id="8" creationId="{45E830CE-982F-4A7D-8F13-38399AEBF793}"/>
          </ac:picMkLst>
        </pc:picChg>
        <pc:picChg chg="add mod">
          <ac:chgData name="Julia T" userId="8947ae2d8fa624c7" providerId="LiveId" clId="{51C29ACF-7C48-401B-882E-10E0A301DB42}" dt="2021-04-11T22:07:47.213" v="155" actId="1076"/>
          <ac:picMkLst>
            <pc:docMk/>
            <pc:sldMk cId="1272098539" sldId="264"/>
            <ac:picMk id="9" creationId="{AC38D498-BF4C-4E29-A8A6-63924973FFAD}"/>
          </ac:picMkLst>
        </pc:picChg>
        <pc:picChg chg="add mod">
          <ac:chgData name="Julia T" userId="8947ae2d8fa624c7" providerId="LiveId" clId="{51C29ACF-7C48-401B-882E-10E0A301DB42}" dt="2021-04-11T22:08:26.498" v="175" actId="1037"/>
          <ac:picMkLst>
            <pc:docMk/>
            <pc:sldMk cId="1272098539" sldId="264"/>
            <ac:picMk id="10" creationId="{8319E612-42A2-4DCB-9FB8-81BEAB633C1E}"/>
          </ac:picMkLst>
        </pc:picChg>
        <pc:picChg chg="add mod">
          <ac:chgData name="Julia T" userId="8947ae2d8fa624c7" providerId="LiveId" clId="{51C29ACF-7C48-401B-882E-10E0A301DB42}" dt="2021-04-11T22:07:47.213" v="155" actId="1076"/>
          <ac:picMkLst>
            <pc:docMk/>
            <pc:sldMk cId="1272098539" sldId="264"/>
            <ac:picMk id="11" creationId="{80C5692F-579A-4226-958B-C4A70D75C5DC}"/>
          </ac:picMkLst>
        </pc:picChg>
        <pc:picChg chg="add mod">
          <ac:chgData name="Julia T" userId="8947ae2d8fa624c7" providerId="LiveId" clId="{51C29ACF-7C48-401B-882E-10E0A301DB42}" dt="2021-04-11T22:08:26.498" v="175" actId="1037"/>
          <ac:picMkLst>
            <pc:docMk/>
            <pc:sldMk cId="1272098539" sldId="264"/>
            <ac:picMk id="12" creationId="{39276116-A6AC-4904-AAA6-DC97A135E9D6}"/>
          </ac:picMkLst>
        </pc:picChg>
        <pc:picChg chg="add mod">
          <ac:chgData name="Julia T" userId="8947ae2d8fa624c7" providerId="LiveId" clId="{51C29ACF-7C48-401B-882E-10E0A301DB42}" dt="2021-04-11T22:08:18.919" v="165" actId="1038"/>
          <ac:picMkLst>
            <pc:docMk/>
            <pc:sldMk cId="1272098539" sldId="264"/>
            <ac:picMk id="13" creationId="{A6B8C3D6-2BCA-4137-B4D0-295B24B00721}"/>
          </ac:picMkLst>
        </pc:picChg>
        <pc:picChg chg="add mod">
          <ac:chgData name="Julia T" userId="8947ae2d8fa624c7" providerId="LiveId" clId="{51C29ACF-7C48-401B-882E-10E0A301DB42}" dt="2021-04-11T22:08:18.919" v="165" actId="1038"/>
          <ac:picMkLst>
            <pc:docMk/>
            <pc:sldMk cId="1272098539" sldId="264"/>
            <ac:picMk id="14" creationId="{8FC943B6-56A0-4CD3-BAEE-F067671FD2AF}"/>
          </ac:picMkLst>
        </pc:picChg>
        <pc:picChg chg="add mod">
          <ac:chgData name="Julia T" userId="8947ae2d8fa624c7" providerId="LiveId" clId="{51C29ACF-7C48-401B-882E-10E0A301DB42}" dt="2021-04-11T22:07:47.213" v="155" actId="1076"/>
          <ac:picMkLst>
            <pc:docMk/>
            <pc:sldMk cId="1272098539" sldId="264"/>
            <ac:picMk id="15" creationId="{F42B0747-3096-4575-868D-10BDA203E6C7}"/>
          </ac:picMkLst>
        </pc:picChg>
        <pc:picChg chg="add mod">
          <ac:chgData name="Julia T" userId="8947ae2d8fa624c7" providerId="LiveId" clId="{51C29ACF-7C48-401B-882E-10E0A301DB42}" dt="2021-04-11T22:08:26.498" v="175" actId="1037"/>
          <ac:picMkLst>
            <pc:docMk/>
            <pc:sldMk cId="1272098539" sldId="264"/>
            <ac:picMk id="16" creationId="{BC4C6F94-52A7-4361-A028-5D758F2C169C}"/>
          </ac:picMkLst>
        </pc:picChg>
      </pc:sldChg>
      <pc:sldChg chg="modSp add del mod">
        <pc:chgData name="Julia T" userId="8947ae2d8fa624c7" providerId="LiveId" clId="{51C29ACF-7C48-401B-882E-10E0A301DB42}" dt="2021-04-12T14:31:32.702" v="376" actId="2696"/>
        <pc:sldMkLst>
          <pc:docMk/>
          <pc:sldMk cId="1853362767" sldId="265"/>
        </pc:sldMkLst>
        <pc:spChg chg="mod">
          <ac:chgData name="Julia T" userId="8947ae2d8fa624c7" providerId="LiveId" clId="{51C29ACF-7C48-401B-882E-10E0A301DB42}" dt="2021-04-11T22:09:09.851" v="196" actId="20577"/>
          <ac:spMkLst>
            <pc:docMk/>
            <pc:sldMk cId="1853362767" sldId="265"/>
            <ac:spMk id="17" creationId="{7AF9796C-BF07-4328-908B-341E3AD63BF8}"/>
          </ac:spMkLst>
        </pc:spChg>
      </pc:sldChg>
      <pc:sldChg chg="modSp add del mod">
        <pc:chgData name="Julia T" userId="8947ae2d8fa624c7" providerId="LiveId" clId="{51C29ACF-7C48-401B-882E-10E0A301DB42}" dt="2021-04-12T14:31:49.695" v="388" actId="2696"/>
        <pc:sldMkLst>
          <pc:docMk/>
          <pc:sldMk cId="1478936861" sldId="266"/>
        </pc:sldMkLst>
        <pc:spChg chg="mod">
          <ac:chgData name="Julia T" userId="8947ae2d8fa624c7" providerId="LiveId" clId="{51C29ACF-7C48-401B-882E-10E0A301DB42}" dt="2021-04-11T22:09:22.043" v="201" actId="20577"/>
          <ac:spMkLst>
            <pc:docMk/>
            <pc:sldMk cId="1478936861" sldId="266"/>
            <ac:spMk id="17" creationId="{7AF9796C-BF07-4328-908B-341E3AD63BF8}"/>
          </ac:spMkLst>
        </pc:spChg>
      </pc:sldChg>
      <pc:sldChg chg="addSp delSp modSp add del mod">
        <pc:chgData name="Julia T" userId="8947ae2d8fa624c7" providerId="LiveId" clId="{51C29ACF-7C48-401B-882E-10E0A301DB42}" dt="2021-04-12T14:32:35.077" v="394" actId="2696"/>
        <pc:sldMkLst>
          <pc:docMk/>
          <pc:sldMk cId="1575998141" sldId="267"/>
        </pc:sldMkLst>
        <pc:spChg chg="mod">
          <ac:chgData name="Julia T" userId="8947ae2d8fa624c7" providerId="LiveId" clId="{51C29ACF-7C48-401B-882E-10E0A301DB42}" dt="2021-04-11T22:10:33.486" v="270" actId="20577"/>
          <ac:spMkLst>
            <pc:docMk/>
            <pc:sldMk cId="1575998141" sldId="267"/>
            <ac:spMk id="17" creationId="{7AF9796C-BF07-4328-908B-341E3AD63BF8}"/>
          </ac:spMkLst>
        </pc:spChg>
        <pc:picChg chg="del">
          <ac:chgData name="Julia T" userId="8947ae2d8fa624c7" providerId="LiveId" clId="{51C29ACF-7C48-401B-882E-10E0A301DB42}" dt="2021-04-11T22:09:57.118" v="210" actId="478"/>
          <ac:picMkLst>
            <pc:docMk/>
            <pc:sldMk cId="1575998141" sldId="267"/>
            <ac:picMk id="8" creationId="{45E830CE-982F-4A7D-8F13-38399AEBF793}"/>
          </ac:picMkLst>
        </pc:picChg>
        <pc:picChg chg="del mod">
          <ac:chgData name="Julia T" userId="8947ae2d8fa624c7" providerId="LiveId" clId="{51C29ACF-7C48-401B-882E-10E0A301DB42}" dt="2021-04-11T22:13:19.472" v="348" actId="478"/>
          <ac:picMkLst>
            <pc:docMk/>
            <pc:sldMk cId="1575998141" sldId="267"/>
            <ac:picMk id="9" creationId="{AC38D498-BF4C-4E29-A8A6-63924973FFAD}"/>
          </ac:picMkLst>
        </pc:picChg>
        <pc:picChg chg="del">
          <ac:chgData name="Julia T" userId="8947ae2d8fa624c7" providerId="LiveId" clId="{51C29ACF-7C48-401B-882E-10E0A301DB42}" dt="2021-04-11T22:09:59.535" v="211" actId="478"/>
          <ac:picMkLst>
            <pc:docMk/>
            <pc:sldMk cId="1575998141" sldId="267"/>
            <ac:picMk id="10" creationId="{8319E612-42A2-4DCB-9FB8-81BEAB633C1E}"/>
          </ac:picMkLst>
        </pc:picChg>
        <pc:picChg chg="mod">
          <ac:chgData name="Julia T" userId="8947ae2d8fa624c7" providerId="LiveId" clId="{51C29ACF-7C48-401B-882E-10E0A301DB42}" dt="2021-04-11T22:10:26.472" v="269" actId="12788"/>
          <ac:picMkLst>
            <pc:docMk/>
            <pc:sldMk cId="1575998141" sldId="267"/>
            <ac:picMk id="11" creationId="{80C5692F-579A-4226-958B-C4A70D75C5DC}"/>
          </ac:picMkLst>
        </pc:picChg>
        <pc:picChg chg="del">
          <ac:chgData name="Julia T" userId="8947ae2d8fa624c7" providerId="LiveId" clId="{51C29ACF-7C48-401B-882E-10E0A301DB42}" dt="2021-04-11T22:09:59.535" v="211" actId="478"/>
          <ac:picMkLst>
            <pc:docMk/>
            <pc:sldMk cId="1575998141" sldId="267"/>
            <ac:picMk id="12" creationId="{39276116-A6AC-4904-AAA6-DC97A135E9D6}"/>
          </ac:picMkLst>
        </pc:picChg>
        <pc:picChg chg="del">
          <ac:chgData name="Julia T" userId="8947ae2d8fa624c7" providerId="LiveId" clId="{51C29ACF-7C48-401B-882E-10E0A301DB42}" dt="2021-04-11T22:09:57.118" v="210" actId="478"/>
          <ac:picMkLst>
            <pc:docMk/>
            <pc:sldMk cId="1575998141" sldId="267"/>
            <ac:picMk id="13" creationId="{A6B8C3D6-2BCA-4137-B4D0-295B24B00721}"/>
          </ac:picMkLst>
        </pc:picChg>
        <pc:picChg chg="del">
          <ac:chgData name="Julia T" userId="8947ae2d8fa624c7" providerId="LiveId" clId="{51C29ACF-7C48-401B-882E-10E0A301DB42}" dt="2021-04-11T22:09:57.118" v="210" actId="478"/>
          <ac:picMkLst>
            <pc:docMk/>
            <pc:sldMk cId="1575998141" sldId="267"/>
            <ac:picMk id="14" creationId="{8FC943B6-56A0-4CD3-BAEE-F067671FD2AF}"/>
          </ac:picMkLst>
        </pc:picChg>
        <pc:picChg chg="del">
          <ac:chgData name="Julia T" userId="8947ae2d8fa624c7" providerId="LiveId" clId="{51C29ACF-7C48-401B-882E-10E0A301DB42}" dt="2021-04-11T22:10:01.177" v="212" actId="478"/>
          <ac:picMkLst>
            <pc:docMk/>
            <pc:sldMk cId="1575998141" sldId="267"/>
            <ac:picMk id="15" creationId="{F42B0747-3096-4575-868D-10BDA203E6C7}"/>
          </ac:picMkLst>
        </pc:picChg>
        <pc:picChg chg="del">
          <ac:chgData name="Julia T" userId="8947ae2d8fa624c7" providerId="LiveId" clId="{51C29ACF-7C48-401B-882E-10E0A301DB42}" dt="2021-04-11T22:09:59.535" v="211" actId="478"/>
          <ac:picMkLst>
            <pc:docMk/>
            <pc:sldMk cId="1575998141" sldId="267"/>
            <ac:picMk id="16" creationId="{BC4C6F94-52A7-4361-A028-5D758F2C169C}"/>
          </ac:picMkLst>
        </pc:picChg>
        <pc:picChg chg="add mod">
          <ac:chgData name="Julia T" userId="8947ae2d8fa624c7" providerId="LiveId" clId="{51C29ACF-7C48-401B-882E-10E0A301DB42}" dt="2021-04-11T22:11:08.829" v="335" actId="1038"/>
          <ac:picMkLst>
            <pc:docMk/>
            <pc:sldMk cId="1575998141" sldId="267"/>
            <ac:picMk id="18" creationId="{32B9C64B-F5BB-4128-A40A-E69338AF2D1D}"/>
          </ac:picMkLst>
        </pc:picChg>
      </pc:sldChg>
      <pc:sldChg chg="addSp delSp modSp add del mod">
        <pc:chgData name="Julia T" userId="8947ae2d8fa624c7" providerId="LiveId" clId="{51C29ACF-7C48-401B-882E-10E0A301DB42}" dt="2021-04-12T14:32:35.077" v="394" actId="2696"/>
        <pc:sldMkLst>
          <pc:docMk/>
          <pc:sldMk cId="68319583" sldId="268"/>
        </pc:sldMkLst>
        <pc:picChg chg="del mod">
          <ac:chgData name="Julia T" userId="8947ae2d8fa624c7" providerId="LiveId" clId="{51C29ACF-7C48-401B-882E-10E0A301DB42}" dt="2021-04-11T22:14:00.787" v="350" actId="478"/>
          <ac:picMkLst>
            <pc:docMk/>
            <pc:sldMk cId="68319583" sldId="268"/>
            <ac:picMk id="9" creationId="{AC38D498-BF4C-4E29-A8A6-63924973FFAD}"/>
          </ac:picMkLst>
        </pc:picChg>
        <pc:picChg chg="add mod">
          <ac:chgData name="Julia T" userId="8947ae2d8fa624c7" providerId="LiveId" clId="{51C29ACF-7C48-401B-882E-10E0A301DB42}" dt="2021-04-11T22:12:00.548" v="344" actId="1037"/>
          <ac:picMkLst>
            <pc:docMk/>
            <pc:sldMk cId="68319583" sldId="268"/>
            <ac:picMk id="12" creationId="{5C6789DD-36F3-4E67-94DC-CBA0B2CCBCD5}"/>
          </ac:picMkLst>
        </pc:picChg>
        <pc:picChg chg="del">
          <ac:chgData name="Julia T" userId="8947ae2d8fa624c7" providerId="LiveId" clId="{51C29ACF-7C48-401B-882E-10E0A301DB42}" dt="2021-04-11T22:10:50.929" v="272" actId="478"/>
          <ac:picMkLst>
            <pc:docMk/>
            <pc:sldMk cId="68319583" sldId="268"/>
            <ac:picMk id="18" creationId="{32B9C64B-F5BB-4128-A40A-E69338AF2D1D}"/>
          </ac:picMkLst>
        </pc:picChg>
      </pc:sldChg>
      <pc:sldChg chg="add del">
        <pc:chgData name="Julia T" userId="8947ae2d8fa624c7" providerId="LiveId" clId="{51C29ACF-7C48-401B-882E-10E0A301DB42}" dt="2021-04-12T14:32:35.077" v="394" actId="2696"/>
        <pc:sldMkLst>
          <pc:docMk/>
          <pc:sldMk cId="3576867813" sldId="269"/>
        </pc:sldMkLst>
      </pc:sldChg>
      <pc:sldChg chg="add del">
        <pc:chgData name="Julia T" userId="8947ae2d8fa624c7" providerId="LiveId" clId="{51C29ACF-7C48-401B-882E-10E0A301DB42}" dt="2021-04-11T22:13:57.846" v="349" actId="2696"/>
        <pc:sldMkLst>
          <pc:docMk/>
          <pc:sldMk cId="4093366659" sldId="269"/>
        </pc:sldMkLst>
      </pc:sldChg>
      <pc:sldChg chg="addSp delSp modSp add mod modTransition modAnim">
        <pc:chgData name="Julia T" userId="8947ae2d8fa624c7" providerId="LiveId" clId="{51C29ACF-7C48-401B-882E-10E0A301DB42}" dt="2021-04-20T00:07:11.212" v="3496" actId="1076"/>
        <pc:sldMkLst>
          <pc:docMk/>
          <pc:sldMk cId="2707998937" sldId="270"/>
        </pc:sldMkLst>
        <pc:spChg chg="add mod">
          <ac:chgData name="Julia T" userId="8947ae2d8fa624c7" providerId="LiveId" clId="{51C29ACF-7C48-401B-882E-10E0A301DB42}" dt="2021-04-12T18:21:51.872" v="1394" actId="122"/>
          <ac:spMkLst>
            <pc:docMk/>
            <pc:sldMk cId="2707998937" sldId="270"/>
            <ac:spMk id="3" creationId="{6D03BC21-914F-4238-BA63-EB5666E53671}"/>
          </ac:spMkLst>
        </pc:spChg>
        <pc:spChg chg="del">
          <ac:chgData name="Julia T" userId="8947ae2d8fa624c7" providerId="LiveId" clId="{51C29ACF-7C48-401B-882E-10E0A301DB42}" dt="2021-04-12T14:30:50.643" v="362" actId="478"/>
          <ac:spMkLst>
            <pc:docMk/>
            <pc:sldMk cId="2707998937" sldId="270"/>
            <ac:spMk id="4" creationId="{10CE4F0D-507D-4547-B31C-DDDC856D9F2F}"/>
          </ac:spMkLst>
        </pc:spChg>
        <pc:spChg chg="add del mod">
          <ac:chgData name="Julia T" userId="8947ae2d8fa624c7" providerId="LiveId" clId="{51C29ACF-7C48-401B-882E-10E0A301DB42}" dt="2021-04-12T18:11:05.114" v="508" actId="478"/>
          <ac:spMkLst>
            <pc:docMk/>
            <pc:sldMk cId="2707998937" sldId="270"/>
            <ac:spMk id="18" creationId="{63E57CF0-5431-4EB0-93B4-874E64EC4F7F}"/>
          </ac:spMkLst>
        </pc:spChg>
        <pc:spChg chg="add mod">
          <ac:chgData name="Julia T" userId="8947ae2d8fa624c7" providerId="LiveId" clId="{51C29ACF-7C48-401B-882E-10E0A301DB42}" dt="2021-04-12T18:21:54.288" v="1395" actId="122"/>
          <ac:spMkLst>
            <pc:docMk/>
            <pc:sldMk cId="2707998937" sldId="270"/>
            <ac:spMk id="20" creationId="{B958F742-AE44-4640-A263-C09126FC0495}"/>
          </ac:spMkLst>
        </pc:spChg>
        <pc:spChg chg="add mod">
          <ac:chgData name="Julia T" userId="8947ae2d8fa624c7" providerId="LiveId" clId="{51C29ACF-7C48-401B-882E-10E0A301DB42}" dt="2021-04-12T18:09:09.757" v="504" actId="1076"/>
          <ac:spMkLst>
            <pc:docMk/>
            <pc:sldMk cId="2707998937" sldId="270"/>
            <ac:spMk id="21" creationId="{0130EBCD-CFF7-4895-92A5-B8B9756C2CBB}"/>
          </ac:spMkLst>
        </pc:spChg>
        <pc:picChg chg="add mod ord">
          <ac:chgData name="Julia T" userId="8947ae2d8fa624c7" providerId="LiveId" clId="{51C29ACF-7C48-401B-882E-10E0A301DB42}" dt="2021-04-20T00:07:11.212" v="3496" actId="1076"/>
          <ac:picMkLst>
            <pc:docMk/>
            <pc:sldMk cId="2707998937" sldId="270"/>
            <ac:picMk id="6" creationId="{3F756540-6E14-4084-9451-7F785B886724}"/>
          </ac:picMkLst>
        </pc:picChg>
        <pc:picChg chg="add mod">
          <ac:chgData name="Julia T" userId="8947ae2d8fa624c7" providerId="LiveId" clId="{51C29ACF-7C48-401B-882E-10E0A301DB42}" dt="2021-04-12T18:11:14.794" v="510" actId="1076"/>
          <ac:picMkLst>
            <pc:docMk/>
            <pc:sldMk cId="2707998937" sldId="270"/>
            <ac:picMk id="7" creationId="{2BDB968F-0EB1-472A-9EDB-09DA3DCBCB75}"/>
          </ac:picMkLst>
        </pc:picChg>
        <pc:picChg chg="add mod">
          <ac:chgData name="Julia T" userId="8947ae2d8fa624c7" providerId="LiveId" clId="{51C29ACF-7C48-401B-882E-10E0A301DB42}" dt="2021-04-12T14:30:58.134" v="363"/>
          <ac:picMkLst>
            <pc:docMk/>
            <pc:sldMk cId="2707998937" sldId="270"/>
            <ac:picMk id="9" creationId="{BE0CE448-4476-48D4-B1CA-73BC991199ED}"/>
          </ac:picMkLst>
        </pc:picChg>
        <pc:picChg chg="add mod">
          <ac:chgData name="Julia T" userId="8947ae2d8fa624c7" providerId="LiveId" clId="{51C29ACF-7C48-401B-882E-10E0A301DB42}" dt="2021-04-12T14:30:58.134" v="363"/>
          <ac:picMkLst>
            <pc:docMk/>
            <pc:sldMk cId="2707998937" sldId="270"/>
            <ac:picMk id="10" creationId="{28EB3E97-9DE8-448A-B63E-7B38680F430A}"/>
          </ac:picMkLst>
        </pc:picChg>
        <pc:picChg chg="add mod">
          <ac:chgData name="Julia T" userId="8947ae2d8fa624c7" providerId="LiveId" clId="{51C29ACF-7C48-401B-882E-10E0A301DB42}" dt="2021-04-12T14:30:58.134" v="363"/>
          <ac:picMkLst>
            <pc:docMk/>
            <pc:sldMk cId="2707998937" sldId="270"/>
            <ac:picMk id="11" creationId="{6A3232EF-0DEA-48DC-9C27-5B3C6E2B2E89}"/>
          </ac:picMkLst>
        </pc:picChg>
        <pc:picChg chg="add mod">
          <ac:chgData name="Julia T" userId="8947ae2d8fa624c7" providerId="LiveId" clId="{51C29ACF-7C48-401B-882E-10E0A301DB42}" dt="2021-04-12T14:30:58.134" v="363"/>
          <ac:picMkLst>
            <pc:docMk/>
            <pc:sldMk cId="2707998937" sldId="270"/>
            <ac:picMk id="12" creationId="{F56B0F6A-1D47-4CD8-8E01-1D14AACA57D0}"/>
          </ac:picMkLst>
        </pc:picChg>
        <pc:picChg chg="add mod">
          <ac:chgData name="Julia T" userId="8947ae2d8fa624c7" providerId="LiveId" clId="{51C29ACF-7C48-401B-882E-10E0A301DB42}" dt="2021-04-12T14:30:58.134" v="363"/>
          <ac:picMkLst>
            <pc:docMk/>
            <pc:sldMk cId="2707998937" sldId="270"/>
            <ac:picMk id="13" creationId="{AF8031A1-76E5-455F-B8CD-87C47AFAA184}"/>
          </ac:picMkLst>
        </pc:picChg>
        <pc:picChg chg="add mod">
          <ac:chgData name="Julia T" userId="8947ae2d8fa624c7" providerId="LiveId" clId="{51C29ACF-7C48-401B-882E-10E0A301DB42}" dt="2021-04-12T14:30:58.134" v="363"/>
          <ac:picMkLst>
            <pc:docMk/>
            <pc:sldMk cId="2707998937" sldId="270"/>
            <ac:picMk id="14" creationId="{4589F600-072C-429E-A2F7-D761A3499430}"/>
          </ac:picMkLst>
        </pc:picChg>
        <pc:picChg chg="add mod">
          <ac:chgData name="Julia T" userId="8947ae2d8fa624c7" providerId="LiveId" clId="{51C29ACF-7C48-401B-882E-10E0A301DB42}" dt="2021-04-12T14:30:58.134" v="363"/>
          <ac:picMkLst>
            <pc:docMk/>
            <pc:sldMk cId="2707998937" sldId="270"/>
            <ac:picMk id="15" creationId="{FA99BF44-EE75-4D33-BC41-407D0145043F}"/>
          </ac:picMkLst>
        </pc:picChg>
        <pc:picChg chg="add mod">
          <ac:chgData name="Julia T" userId="8947ae2d8fa624c7" providerId="LiveId" clId="{51C29ACF-7C48-401B-882E-10E0A301DB42}" dt="2021-04-12T14:30:58.134" v="363"/>
          <ac:picMkLst>
            <pc:docMk/>
            <pc:sldMk cId="2707998937" sldId="270"/>
            <ac:picMk id="16" creationId="{747143A8-3227-4BED-8E80-B70373A0F21A}"/>
          </ac:picMkLst>
        </pc:picChg>
        <pc:picChg chg="add mod">
          <ac:chgData name="Julia T" userId="8947ae2d8fa624c7" providerId="LiveId" clId="{51C29ACF-7C48-401B-882E-10E0A301DB42}" dt="2021-04-12T14:30:58.134" v="363"/>
          <ac:picMkLst>
            <pc:docMk/>
            <pc:sldMk cId="2707998937" sldId="270"/>
            <ac:picMk id="17" creationId="{B25190D5-C405-45A8-A3FE-FDC16D906FCF}"/>
          </ac:picMkLst>
        </pc:picChg>
        <pc:picChg chg="add del mod">
          <ac:chgData name="Julia T" userId="8947ae2d8fa624c7" providerId="LiveId" clId="{51C29ACF-7C48-401B-882E-10E0A301DB42}" dt="2021-04-12T18:59:29.769" v="2301" actId="21"/>
          <ac:picMkLst>
            <pc:docMk/>
            <pc:sldMk cId="2707998937" sldId="270"/>
            <ac:picMk id="24" creationId="{9BD71137-1104-47F9-9666-E46CBC8CD16A}"/>
          </ac:picMkLst>
        </pc:picChg>
      </pc:sldChg>
      <pc:sldChg chg="modSp add del mod">
        <pc:chgData name="Julia T" userId="8947ae2d8fa624c7" providerId="LiveId" clId="{51C29ACF-7C48-401B-882E-10E0A301DB42}" dt="2021-04-12T18:23:02.404" v="1405" actId="2696"/>
        <pc:sldMkLst>
          <pc:docMk/>
          <pc:sldMk cId="181729753" sldId="271"/>
        </pc:sldMkLst>
        <pc:spChg chg="mod">
          <ac:chgData name="Julia T" userId="8947ae2d8fa624c7" providerId="LiveId" clId="{51C29ACF-7C48-401B-882E-10E0A301DB42}" dt="2021-04-12T14:31:25.966" v="375" actId="20577"/>
          <ac:spMkLst>
            <pc:docMk/>
            <pc:sldMk cId="181729753" sldId="271"/>
            <ac:spMk id="18" creationId="{63E57CF0-5431-4EB0-93B4-874E64EC4F7F}"/>
          </ac:spMkLst>
        </pc:spChg>
      </pc:sldChg>
      <pc:sldChg chg="addSp delSp modSp add del mod">
        <pc:chgData name="Julia T" userId="8947ae2d8fa624c7" providerId="LiveId" clId="{51C29ACF-7C48-401B-882E-10E0A301DB42}" dt="2021-04-12T18:25:57.372" v="1712" actId="2696"/>
        <pc:sldMkLst>
          <pc:docMk/>
          <pc:sldMk cId="1410786964" sldId="272"/>
        </pc:sldMkLst>
        <pc:spChg chg="del mod">
          <ac:chgData name="Julia T" userId="8947ae2d8fa624c7" providerId="LiveId" clId="{51C29ACF-7C48-401B-882E-10E0A301DB42}" dt="2021-04-12T18:24:58.302" v="1696" actId="478"/>
          <ac:spMkLst>
            <pc:docMk/>
            <pc:sldMk cId="1410786964" sldId="272"/>
            <ac:spMk id="18" creationId="{63E57CF0-5431-4EB0-93B4-874E64EC4F7F}"/>
          </ac:spMkLst>
        </pc:spChg>
        <pc:picChg chg="add mod">
          <ac:chgData name="Julia T" userId="8947ae2d8fa624c7" providerId="LiveId" clId="{51C29ACF-7C48-401B-882E-10E0A301DB42}" dt="2021-04-12T18:25:11.501" v="1702" actId="1038"/>
          <ac:picMkLst>
            <pc:docMk/>
            <pc:sldMk cId="1410786964" sldId="272"/>
            <ac:picMk id="4" creationId="{C06B09CA-54A5-47F8-8182-8BBA7A874B08}"/>
          </ac:picMkLst>
        </pc:picChg>
      </pc:sldChg>
      <pc:sldChg chg="addSp delSp modSp add mod modTransition modAnim">
        <pc:chgData name="Julia T" userId="8947ae2d8fa624c7" providerId="LiveId" clId="{51C29ACF-7C48-401B-882E-10E0A301DB42}" dt="2021-04-20T00:08:14.153" v="3508"/>
        <pc:sldMkLst>
          <pc:docMk/>
          <pc:sldMk cId="4199512324" sldId="273"/>
        </pc:sldMkLst>
        <pc:spChg chg="mod">
          <ac:chgData name="Julia T" userId="8947ae2d8fa624c7" providerId="LiveId" clId="{51C29ACF-7C48-401B-882E-10E0A301DB42}" dt="2021-04-12T18:31:34.508" v="2128" actId="1076"/>
          <ac:spMkLst>
            <pc:docMk/>
            <pc:sldMk cId="4199512324" sldId="273"/>
            <ac:spMk id="5" creationId="{1BE8AF92-C5B8-42AD-9E00-B2FCD2D90292}"/>
          </ac:spMkLst>
        </pc:spChg>
        <pc:spChg chg="add mod">
          <ac:chgData name="Julia T" userId="8947ae2d8fa624c7" providerId="LiveId" clId="{51C29ACF-7C48-401B-882E-10E0A301DB42}" dt="2021-04-19T23:20:58.649" v="3051" actId="1038"/>
          <ac:spMkLst>
            <pc:docMk/>
            <pc:sldMk cId="4199512324" sldId="273"/>
            <ac:spMk id="7" creationId="{B6973CF1-0419-4018-9630-C69049B30C08}"/>
          </ac:spMkLst>
        </pc:spChg>
        <pc:spChg chg="del">
          <ac:chgData name="Julia T" userId="8947ae2d8fa624c7" providerId="LiveId" clId="{51C29ACF-7C48-401B-882E-10E0A301DB42}" dt="2021-04-12T14:31:57.267" v="390" actId="478"/>
          <ac:spMkLst>
            <pc:docMk/>
            <pc:sldMk cId="4199512324" sldId="273"/>
            <ac:spMk id="18" creationId="{63E57CF0-5431-4EB0-93B4-874E64EC4F7F}"/>
          </ac:spMkLst>
        </pc:spChg>
        <pc:spChg chg="add del mod">
          <ac:chgData name="Julia T" userId="8947ae2d8fa624c7" providerId="LiveId" clId="{51C29ACF-7C48-401B-882E-10E0A301DB42}" dt="2021-04-19T23:27:37.457" v="3070" actId="478"/>
          <ac:spMkLst>
            <pc:docMk/>
            <pc:sldMk cId="4199512324" sldId="273"/>
            <ac:spMk id="20" creationId="{46C28CCC-46DD-4103-802F-B5ED98E9EF9B}"/>
          </ac:spMkLst>
        </pc:spChg>
        <pc:spChg chg="add mod">
          <ac:chgData name="Julia T" userId="8947ae2d8fa624c7" providerId="LiveId" clId="{51C29ACF-7C48-401B-882E-10E0A301DB42}" dt="2021-04-13T19:41:32.495" v="2303" actId="255"/>
          <ac:spMkLst>
            <pc:docMk/>
            <pc:sldMk cId="4199512324" sldId="273"/>
            <ac:spMk id="22" creationId="{E513CEBE-6040-4BBA-B00F-C437E2801A9F}"/>
          </ac:spMkLst>
        </pc:spChg>
        <pc:spChg chg="add mod">
          <ac:chgData name="Julia T" userId="8947ae2d8fa624c7" providerId="LiveId" clId="{51C29ACF-7C48-401B-882E-10E0A301DB42}" dt="2021-04-13T19:41:41.394" v="2305" actId="255"/>
          <ac:spMkLst>
            <pc:docMk/>
            <pc:sldMk cId="4199512324" sldId="273"/>
            <ac:spMk id="23" creationId="{F3CF6B5A-29D3-4D9E-9395-F8377AD01636}"/>
          </ac:spMkLst>
        </pc:spChg>
        <pc:spChg chg="add mod">
          <ac:chgData name="Julia T" userId="8947ae2d8fa624c7" providerId="LiveId" clId="{51C29ACF-7C48-401B-882E-10E0A301DB42}" dt="2021-04-13T19:41:36.816" v="2304" actId="255"/>
          <ac:spMkLst>
            <pc:docMk/>
            <pc:sldMk cId="4199512324" sldId="273"/>
            <ac:spMk id="24" creationId="{B5097E5B-23EB-43C3-AB4B-D2B704DC4D98}"/>
          </ac:spMkLst>
        </pc:spChg>
        <pc:picChg chg="add mod ord">
          <ac:chgData name="Julia T" userId="8947ae2d8fa624c7" providerId="LiveId" clId="{51C29ACF-7C48-401B-882E-10E0A301DB42}" dt="2021-04-19T23:20:58.649" v="3051" actId="1038"/>
          <ac:picMkLst>
            <pc:docMk/>
            <pc:sldMk cId="4199512324" sldId="273"/>
            <ac:picMk id="6" creationId="{36580EE1-6357-4878-A9CB-6A89D76D1F73}"/>
          </ac:picMkLst>
        </pc:picChg>
        <pc:picChg chg="add del mod">
          <ac:chgData name="Julia T" userId="8947ae2d8fa624c7" providerId="LiveId" clId="{51C29ACF-7C48-401B-882E-10E0A301DB42}" dt="2021-04-19T23:20:06.643" v="3009" actId="478"/>
          <ac:picMkLst>
            <pc:docMk/>
            <pc:sldMk cId="4199512324" sldId="273"/>
            <ac:picMk id="9" creationId="{A2AB0783-4BCF-4741-81BB-3DAC6D4C8BF9}"/>
          </ac:picMkLst>
        </pc:picChg>
        <pc:picChg chg="del">
          <ac:chgData name="Julia T" userId="8947ae2d8fa624c7" providerId="LiveId" clId="{51C29ACF-7C48-401B-882E-10E0A301DB42}" dt="2021-04-12T14:31:57.267" v="390" actId="478"/>
          <ac:picMkLst>
            <pc:docMk/>
            <pc:sldMk cId="4199512324" sldId="273"/>
            <ac:picMk id="9" creationId="{BE0CE448-4476-48D4-B1CA-73BC991199ED}"/>
          </ac:picMkLst>
        </pc:picChg>
        <pc:picChg chg="del">
          <ac:chgData name="Julia T" userId="8947ae2d8fa624c7" providerId="LiveId" clId="{51C29ACF-7C48-401B-882E-10E0A301DB42}" dt="2021-04-12T14:31:57.267" v="390" actId="478"/>
          <ac:picMkLst>
            <pc:docMk/>
            <pc:sldMk cId="4199512324" sldId="273"/>
            <ac:picMk id="10" creationId="{28EB3E97-9DE8-448A-B63E-7B38680F430A}"/>
          </ac:picMkLst>
        </pc:picChg>
        <pc:picChg chg="add mod">
          <ac:chgData name="Julia T" userId="8947ae2d8fa624c7" providerId="LiveId" clId="{51C29ACF-7C48-401B-882E-10E0A301DB42}" dt="2021-04-19T23:28:20.376" v="3097" actId="1035"/>
          <ac:picMkLst>
            <pc:docMk/>
            <pc:sldMk cId="4199512324" sldId="273"/>
            <ac:picMk id="11" creationId="{1DAC702A-9748-4793-8831-4CEB7BF313E7}"/>
          </ac:picMkLst>
        </pc:picChg>
        <pc:picChg chg="del">
          <ac:chgData name="Julia T" userId="8947ae2d8fa624c7" providerId="LiveId" clId="{51C29ACF-7C48-401B-882E-10E0A301DB42}" dt="2021-04-12T14:31:57.267" v="390" actId="478"/>
          <ac:picMkLst>
            <pc:docMk/>
            <pc:sldMk cId="4199512324" sldId="273"/>
            <ac:picMk id="11" creationId="{6A3232EF-0DEA-48DC-9C27-5B3C6E2B2E89}"/>
          </ac:picMkLst>
        </pc:picChg>
        <pc:picChg chg="del">
          <ac:chgData name="Julia T" userId="8947ae2d8fa624c7" providerId="LiveId" clId="{51C29ACF-7C48-401B-882E-10E0A301DB42}" dt="2021-04-12T14:31:57.267" v="390" actId="478"/>
          <ac:picMkLst>
            <pc:docMk/>
            <pc:sldMk cId="4199512324" sldId="273"/>
            <ac:picMk id="12" creationId="{F56B0F6A-1D47-4CD8-8E01-1D14AACA57D0}"/>
          </ac:picMkLst>
        </pc:picChg>
        <pc:picChg chg="del">
          <ac:chgData name="Julia T" userId="8947ae2d8fa624c7" providerId="LiveId" clId="{51C29ACF-7C48-401B-882E-10E0A301DB42}" dt="2021-04-12T14:31:57.267" v="390" actId="478"/>
          <ac:picMkLst>
            <pc:docMk/>
            <pc:sldMk cId="4199512324" sldId="273"/>
            <ac:picMk id="13" creationId="{AF8031A1-76E5-455F-B8CD-87C47AFAA184}"/>
          </ac:picMkLst>
        </pc:picChg>
        <pc:picChg chg="del">
          <ac:chgData name="Julia T" userId="8947ae2d8fa624c7" providerId="LiveId" clId="{51C29ACF-7C48-401B-882E-10E0A301DB42}" dt="2021-04-12T14:31:57.267" v="390" actId="478"/>
          <ac:picMkLst>
            <pc:docMk/>
            <pc:sldMk cId="4199512324" sldId="273"/>
            <ac:picMk id="14" creationId="{4589F600-072C-429E-A2F7-D761A3499430}"/>
          </ac:picMkLst>
        </pc:picChg>
        <pc:picChg chg="del">
          <ac:chgData name="Julia T" userId="8947ae2d8fa624c7" providerId="LiveId" clId="{51C29ACF-7C48-401B-882E-10E0A301DB42}" dt="2021-04-12T14:31:57.267" v="390" actId="478"/>
          <ac:picMkLst>
            <pc:docMk/>
            <pc:sldMk cId="4199512324" sldId="273"/>
            <ac:picMk id="15" creationId="{FA99BF44-EE75-4D33-BC41-407D0145043F}"/>
          </ac:picMkLst>
        </pc:picChg>
        <pc:picChg chg="del">
          <ac:chgData name="Julia T" userId="8947ae2d8fa624c7" providerId="LiveId" clId="{51C29ACF-7C48-401B-882E-10E0A301DB42}" dt="2021-04-12T14:31:57.267" v="390" actId="478"/>
          <ac:picMkLst>
            <pc:docMk/>
            <pc:sldMk cId="4199512324" sldId="273"/>
            <ac:picMk id="16" creationId="{747143A8-3227-4BED-8E80-B70373A0F21A}"/>
          </ac:picMkLst>
        </pc:picChg>
        <pc:picChg chg="del">
          <ac:chgData name="Julia T" userId="8947ae2d8fa624c7" providerId="LiveId" clId="{51C29ACF-7C48-401B-882E-10E0A301DB42}" dt="2021-04-12T14:31:57.267" v="390" actId="478"/>
          <ac:picMkLst>
            <pc:docMk/>
            <pc:sldMk cId="4199512324" sldId="273"/>
            <ac:picMk id="17" creationId="{B25190D5-C405-45A8-A3FE-FDC16D906FCF}"/>
          </ac:picMkLst>
        </pc:picChg>
        <pc:picChg chg="add mod">
          <ac:chgData name="Julia T" userId="8947ae2d8fa624c7" providerId="LiveId" clId="{51C29ACF-7C48-401B-882E-10E0A301DB42}" dt="2021-04-19T23:20:58.649" v="3051" actId="1038"/>
          <ac:picMkLst>
            <pc:docMk/>
            <pc:sldMk cId="4199512324" sldId="273"/>
            <ac:picMk id="17" creationId="{FC39F8DE-8338-47EB-B35B-4FB575BE4BDB}"/>
          </ac:picMkLst>
        </pc:picChg>
        <pc:picChg chg="add mod">
          <ac:chgData name="Julia T" userId="8947ae2d8fa624c7" providerId="LiveId" clId="{51C29ACF-7C48-401B-882E-10E0A301DB42}" dt="2021-04-19T23:20:58.649" v="3051" actId="1038"/>
          <ac:picMkLst>
            <pc:docMk/>
            <pc:sldMk cId="4199512324" sldId="273"/>
            <ac:picMk id="19" creationId="{E2EBCDA0-C00C-409F-9CB4-833E06EAC8EC}"/>
          </ac:picMkLst>
        </pc:picChg>
        <pc:picChg chg="add mod">
          <ac:chgData name="Julia T" userId="8947ae2d8fa624c7" providerId="LiveId" clId="{51C29ACF-7C48-401B-882E-10E0A301DB42}" dt="2021-04-19T23:20:58.649" v="3051" actId="1038"/>
          <ac:picMkLst>
            <pc:docMk/>
            <pc:sldMk cId="4199512324" sldId="273"/>
            <ac:picMk id="21" creationId="{86151601-92F3-45DD-A300-173432332DA2}"/>
          </ac:picMkLst>
        </pc:picChg>
        <pc:picChg chg="add mod">
          <ac:chgData name="Julia T" userId="8947ae2d8fa624c7" providerId="LiveId" clId="{51C29ACF-7C48-401B-882E-10E0A301DB42}" dt="2021-04-20T00:08:14.153" v="3508"/>
          <ac:picMkLst>
            <pc:docMk/>
            <pc:sldMk cId="4199512324" sldId="273"/>
            <ac:picMk id="25" creationId="{B56A4AEE-799E-4A1E-8200-8C9B93B0E889}"/>
          </ac:picMkLst>
        </pc:picChg>
        <pc:cxnChg chg="add mod ord">
          <ac:chgData name="Julia T" userId="8947ae2d8fa624c7" providerId="LiveId" clId="{51C29ACF-7C48-401B-882E-10E0A301DB42}" dt="2021-04-19T23:20:58.649" v="3051" actId="1038"/>
          <ac:cxnSpMkLst>
            <pc:docMk/>
            <pc:sldMk cId="4199512324" sldId="273"/>
            <ac:cxnSpMk id="4" creationId="{E1BE2E36-0862-4C93-9429-833E73047B57}"/>
          </ac:cxnSpMkLst>
        </pc:cxnChg>
      </pc:sldChg>
      <pc:sldChg chg="addSp delSp modSp add mod modTransition delAnim modAnim">
        <pc:chgData name="Julia T" userId="8947ae2d8fa624c7" providerId="LiveId" clId="{51C29ACF-7C48-401B-882E-10E0A301DB42}" dt="2021-04-20T00:08:14.874" v="3509"/>
        <pc:sldMkLst>
          <pc:docMk/>
          <pc:sldMk cId="771595366" sldId="274"/>
        </pc:sldMkLst>
        <pc:spChg chg="add del mod">
          <ac:chgData name="Julia T" userId="8947ae2d8fa624c7" providerId="LiveId" clId="{51C29ACF-7C48-401B-882E-10E0A301DB42}" dt="2021-04-19T23:28:12.976" v="3084" actId="478"/>
          <ac:spMkLst>
            <pc:docMk/>
            <pc:sldMk cId="771595366" sldId="274"/>
            <ac:spMk id="9" creationId="{B5DB74E8-1915-484B-ADAC-DAFEAA7A0AF8}"/>
          </ac:spMkLst>
        </pc:spChg>
        <pc:spChg chg="add del mod">
          <ac:chgData name="Julia T" userId="8947ae2d8fa624c7" providerId="LiveId" clId="{51C29ACF-7C48-401B-882E-10E0A301DB42}" dt="2021-04-12T18:41:52.953" v="2202" actId="478"/>
          <ac:spMkLst>
            <pc:docMk/>
            <pc:sldMk cId="771595366" sldId="274"/>
            <ac:spMk id="11" creationId="{A9757810-5213-453A-9B08-5CE28FE8B971}"/>
          </ac:spMkLst>
        </pc:spChg>
        <pc:spChg chg="add del mod">
          <ac:chgData name="Julia T" userId="8947ae2d8fa624c7" providerId="LiveId" clId="{51C29ACF-7C48-401B-882E-10E0A301DB42}" dt="2021-04-12T18:41:52.953" v="2202" actId="478"/>
          <ac:spMkLst>
            <pc:docMk/>
            <pc:sldMk cId="771595366" sldId="274"/>
            <ac:spMk id="12" creationId="{8512C1D4-93B9-477A-BF03-4DD1BBDEA3B8}"/>
          </ac:spMkLst>
        </pc:spChg>
        <pc:spChg chg="add del mod">
          <ac:chgData name="Julia T" userId="8947ae2d8fa624c7" providerId="LiveId" clId="{51C29ACF-7C48-401B-882E-10E0A301DB42}" dt="2021-04-12T18:41:52.953" v="2202" actId="478"/>
          <ac:spMkLst>
            <pc:docMk/>
            <pc:sldMk cId="771595366" sldId="274"/>
            <ac:spMk id="13" creationId="{9A9C5FBB-2EF0-475B-BAFA-710C056F073E}"/>
          </ac:spMkLst>
        </pc:spChg>
        <pc:spChg chg="add mod">
          <ac:chgData name="Julia T" userId="8947ae2d8fa624c7" providerId="LiveId" clId="{51C29ACF-7C48-401B-882E-10E0A301DB42}" dt="2021-04-13T19:42:08.024" v="2307" actId="14100"/>
          <ac:spMkLst>
            <pc:docMk/>
            <pc:sldMk cId="771595366" sldId="274"/>
            <ac:spMk id="14" creationId="{1D5F94F6-1EC3-40C6-BDA7-4A1956E563AA}"/>
          </ac:spMkLst>
        </pc:spChg>
        <pc:spChg chg="add mod">
          <ac:chgData name="Julia T" userId="8947ae2d8fa624c7" providerId="LiveId" clId="{51C29ACF-7C48-401B-882E-10E0A301DB42}" dt="2021-04-13T19:42:25.217" v="2316" actId="1037"/>
          <ac:spMkLst>
            <pc:docMk/>
            <pc:sldMk cId="771595366" sldId="274"/>
            <ac:spMk id="15" creationId="{2BA4DF4A-204A-4475-AC1E-85BEE9BBB5AF}"/>
          </ac:spMkLst>
        </pc:spChg>
        <pc:spChg chg="add mod">
          <ac:chgData name="Julia T" userId="8947ae2d8fa624c7" providerId="LiveId" clId="{51C29ACF-7C48-401B-882E-10E0A301DB42}" dt="2021-04-13T19:42:13.707" v="2308" actId="255"/>
          <ac:spMkLst>
            <pc:docMk/>
            <pc:sldMk cId="771595366" sldId="274"/>
            <ac:spMk id="16" creationId="{C328BD07-3243-462A-8276-5ECBFFFF7E96}"/>
          </ac:spMkLst>
        </pc:spChg>
        <pc:spChg chg="add mod">
          <ac:chgData name="Julia T" userId="8947ae2d8fa624c7" providerId="LiveId" clId="{51C29ACF-7C48-401B-882E-10E0A301DB42}" dt="2021-04-19T23:21:55.612" v="3060" actId="1076"/>
          <ac:spMkLst>
            <pc:docMk/>
            <pc:sldMk cId="771595366" sldId="274"/>
            <ac:spMk id="20" creationId="{E07A1678-9F9E-4CBE-B007-96CC9E36C533}"/>
          </ac:spMkLst>
        </pc:spChg>
        <pc:picChg chg="add mod">
          <ac:chgData name="Julia T" userId="8947ae2d8fa624c7" providerId="LiveId" clId="{51C29ACF-7C48-401B-882E-10E0A301DB42}" dt="2021-04-19T23:21:42.569" v="3057" actId="14100"/>
          <ac:picMkLst>
            <pc:docMk/>
            <pc:sldMk cId="771595366" sldId="274"/>
            <ac:picMk id="8" creationId="{402773F6-9618-42E0-AF5D-74DC40012C6F}"/>
          </ac:picMkLst>
        </pc:picChg>
        <pc:picChg chg="add mod">
          <ac:chgData name="Julia T" userId="8947ae2d8fa624c7" providerId="LiveId" clId="{51C29ACF-7C48-401B-882E-10E0A301DB42}" dt="2021-04-12T14:32:29.041" v="393"/>
          <ac:picMkLst>
            <pc:docMk/>
            <pc:sldMk cId="771595366" sldId="274"/>
            <ac:picMk id="10" creationId="{D74731CB-59DA-452E-8C67-D7F500783416}"/>
          </ac:picMkLst>
        </pc:picChg>
        <pc:picChg chg="add mod">
          <ac:chgData name="Julia T" userId="8947ae2d8fa624c7" providerId="LiveId" clId="{51C29ACF-7C48-401B-882E-10E0A301DB42}" dt="2021-04-19T23:21:46.931" v="3058" actId="1076"/>
          <ac:picMkLst>
            <pc:docMk/>
            <pc:sldMk cId="771595366" sldId="274"/>
            <ac:picMk id="19" creationId="{08DF03E7-FC04-438F-8CE4-D66437F9AB73}"/>
          </ac:picMkLst>
        </pc:picChg>
        <pc:picChg chg="add mod">
          <ac:chgData name="Julia T" userId="8947ae2d8fa624c7" providerId="LiveId" clId="{51C29ACF-7C48-401B-882E-10E0A301DB42}" dt="2021-04-19T23:21:39.353" v="3056" actId="1076"/>
          <ac:picMkLst>
            <pc:docMk/>
            <pc:sldMk cId="771595366" sldId="274"/>
            <ac:picMk id="21" creationId="{E79F812D-7F87-42B9-89B2-A3B9C1BF36E1}"/>
          </ac:picMkLst>
        </pc:picChg>
        <pc:picChg chg="add mod">
          <ac:chgData name="Julia T" userId="8947ae2d8fa624c7" providerId="LiveId" clId="{51C29ACF-7C48-401B-882E-10E0A301DB42}" dt="2021-04-19T23:28:24.474" v="3098"/>
          <ac:picMkLst>
            <pc:docMk/>
            <pc:sldMk cId="771595366" sldId="274"/>
            <ac:picMk id="22" creationId="{C5DD4FD5-B0E1-4406-ACB3-3DF2EC8361C1}"/>
          </ac:picMkLst>
        </pc:picChg>
        <pc:picChg chg="add mod">
          <ac:chgData name="Julia T" userId="8947ae2d8fa624c7" providerId="LiveId" clId="{51C29ACF-7C48-401B-882E-10E0A301DB42}" dt="2021-04-20T00:08:14.874" v="3509"/>
          <ac:picMkLst>
            <pc:docMk/>
            <pc:sldMk cId="771595366" sldId="274"/>
            <ac:picMk id="23" creationId="{3E95A038-3371-45E1-A6DC-25E19A0AB9B3}"/>
          </ac:picMkLst>
        </pc:picChg>
        <pc:cxnChg chg="add del mod">
          <ac:chgData name="Julia T" userId="8947ae2d8fa624c7" providerId="LiveId" clId="{51C29ACF-7C48-401B-882E-10E0A301DB42}" dt="2021-04-19T23:21:28.376" v="3054" actId="478"/>
          <ac:cxnSpMkLst>
            <pc:docMk/>
            <pc:sldMk cId="771595366" sldId="274"/>
            <ac:cxnSpMk id="17" creationId="{2A9D8130-5AEA-4917-A4E8-4AF830DA33B3}"/>
          </ac:cxnSpMkLst>
        </pc:cxnChg>
        <pc:cxnChg chg="add mod">
          <ac:chgData name="Julia T" userId="8947ae2d8fa624c7" providerId="LiveId" clId="{51C29ACF-7C48-401B-882E-10E0A301DB42}" dt="2021-04-19T23:21:34.733" v="3055" actId="1076"/>
          <ac:cxnSpMkLst>
            <pc:docMk/>
            <pc:sldMk cId="771595366" sldId="274"/>
            <ac:cxnSpMk id="18" creationId="{7F7C4D08-9A74-4A75-AEFF-D29B1C5CA485}"/>
          </ac:cxnSpMkLst>
        </pc:cxnChg>
      </pc:sldChg>
      <pc:sldChg chg="add del">
        <pc:chgData name="Julia T" userId="8947ae2d8fa624c7" providerId="LiveId" clId="{51C29ACF-7C48-401B-882E-10E0A301DB42}" dt="2021-04-12T18:16:00.040" v="887" actId="2696"/>
        <pc:sldMkLst>
          <pc:docMk/>
          <pc:sldMk cId="3147772389" sldId="275"/>
        </pc:sldMkLst>
      </pc:sldChg>
      <pc:sldChg chg="addSp delSp add del mod">
        <pc:chgData name="Julia T" userId="8947ae2d8fa624c7" providerId="LiveId" clId="{51C29ACF-7C48-401B-882E-10E0A301DB42}" dt="2021-04-12T18:20:02.484" v="1261" actId="2696"/>
        <pc:sldMkLst>
          <pc:docMk/>
          <pc:sldMk cId="2460822288" sldId="276"/>
        </pc:sldMkLst>
        <pc:picChg chg="add del">
          <ac:chgData name="Julia T" userId="8947ae2d8fa624c7" providerId="LiveId" clId="{51C29ACF-7C48-401B-882E-10E0A301DB42}" dt="2021-04-12T18:16:17.447" v="889" actId="478"/>
          <ac:picMkLst>
            <pc:docMk/>
            <pc:sldMk cId="2460822288" sldId="276"/>
            <ac:picMk id="7" creationId="{2BDB968F-0EB1-472A-9EDB-09DA3DCBCB75}"/>
          </ac:picMkLst>
        </pc:picChg>
      </pc:sldChg>
      <pc:sldChg chg="addSp delSp modSp add mod modTransition">
        <pc:chgData name="Julia T" userId="8947ae2d8fa624c7" providerId="LiveId" clId="{51C29ACF-7C48-401B-882E-10E0A301DB42}" dt="2021-04-20T00:02:31.913" v="3460" actId="478"/>
        <pc:sldMkLst>
          <pc:docMk/>
          <pc:sldMk cId="962144504" sldId="277"/>
        </pc:sldMkLst>
        <pc:spChg chg="del">
          <ac:chgData name="Julia T" userId="8947ae2d8fa624c7" providerId="LiveId" clId="{51C29ACF-7C48-401B-882E-10E0A301DB42}" dt="2021-04-12T18:11:47.313" v="515" actId="478"/>
          <ac:spMkLst>
            <pc:docMk/>
            <pc:sldMk cId="962144504" sldId="277"/>
            <ac:spMk id="3" creationId="{8B5B1015-1064-4F2B-9B8C-40F74C34A9CB}"/>
          </ac:spMkLst>
        </pc:spChg>
        <pc:spChg chg="del">
          <ac:chgData name="Julia T" userId="8947ae2d8fa624c7" providerId="LiveId" clId="{51C29ACF-7C48-401B-882E-10E0A301DB42}" dt="2021-04-12T18:11:41.470" v="514" actId="478"/>
          <ac:spMkLst>
            <pc:docMk/>
            <pc:sldMk cId="962144504" sldId="277"/>
            <ac:spMk id="4" creationId="{10CE4F0D-507D-4547-B31C-DDDC856D9F2F}"/>
          </ac:spMkLst>
        </pc:spChg>
        <pc:spChg chg="mod">
          <ac:chgData name="Julia T" userId="8947ae2d8fa624c7" providerId="LiveId" clId="{51C29ACF-7C48-401B-882E-10E0A301DB42}" dt="2021-04-12T18:12:08.958" v="519" actId="1076"/>
          <ac:spMkLst>
            <pc:docMk/>
            <pc:sldMk cId="962144504" sldId="277"/>
            <ac:spMk id="5" creationId="{1BE8AF92-C5B8-42AD-9E00-B2FCD2D90292}"/>
          </ac:spMkLst>
        </pc:spChg>
        <pc:spChg chg="add del mod">
          <ac:chgData name="Julia T" userId="8947ae2d8fa624c7" providerId="LiveId" clId="{51C29ACF-7C48-401B-882E-10E0A301DB42}" dt="2021-04-20T00:02:31.913" v="3460" actId="478"/>
          <ac:spMkLst>
            <pc:docMk/>
            <pc:sldMk cId="962144504" sldId="277"/>
            <ac:spMk id="12" creationId="{A489DE36-EFE9-4EA7-92BF-6EB652D44BFB}"/>
          </ac:spMkLst>
        </pc:spChg>
        <pc:picChg chg="add mod modCrop">
          <ac:chgData name="Julia T" userId="8947ae2d8fa624c7" providerId="LiveId" clId="{51C29ACF-7C48-401B-882E-10E0A301DB42}" dt="2021-04-12T18:12:20.029" v="524" actId="1076"/>
          <ac:picMkLst>
            <pc:docMk/>
            <pc:sldMk cId="962144504" sldId="277"/>
            <ac:picMk id="7" creationId="{0C1C2612-7EB9-42C5-9631-DCC6D0C9F476}"/>
          </ac:picMkLst>
        </pc:picChg>
      </pc:sldChg>
      <pc:sldChg chg="modSp add del mod">
        <pc:chgData name="Julia T" userId="8947ae2d8fa624c7" providerId="LiveId" clId="{51C29ACF-7C48-401B-882E-10E0A301DB42}" dt="2021-04-12T18:17:44.421" v="896" actId="2696"/>
        <pc:sldMkLst>
          <pc:docMk/>
          <pc:sldMk cId="1504935924" sldId="278"/>
        </pc:sldMkLst>
        <pc:spChg chg="mod">
          <ac:chgData name="Julia T" userId="8947ae2d8fa624c7" providerId="LiveId" clId="{51C29ACF-7C48-401B-882E-10E0A301DB42}" dt="2021-04-12T18:13:05.407" v="541" actId="20577"/>
          <ac:spMkLst>
            <pc:docMk/>
            <pc:sldMk cId="1504935924" sldId="278"/>
            <ac:spMk id="3" creationId="{6D03BC21-914F-4238-BA63-EB5666E53671}"/>
          </ac:spMkLst>
        </pc:spChg>
        <pc:spChg chg="mod">
          <ac:chgData name="Julia T" userId="8947ae2d8fa624c7" providerId="LiveId" clId="{51C29ACF-7C48-401B-882E-10E0A301DB42}" dt="2021-04-12T18:13:23.949" v="546" actId="20577"/>
          <ac:spMkLst>
            <pc:docMk/>
            <pc:sldMk cId="1504935924" sldId="278"/>
            <ac:spMk id="21" creationId="{0130EBCD-CFF7-4895-92A5-B8B9756C2CBB}"/>
          </ac:spMkLst>
        </pc:spChg>
        <pc:picChg chg="mod">
          <ac:chgData name="Julia T" userId="8947ae2d8fa624c7" providerId="LiveId" clId="{51C29ACF-7C48-401B-882E-10E0A301DB42}" dt="2021-04-12T18:13:29.510" v="560" actId="1036"/>
          <ac:picMkLst>
            <pc:docMk/>
            <pc:sldMk cId="1504935924" sldId="278"/>
            <ac:picMk id="15" creationId="{FA99BF44-EE75-4D33-BC41-407D0145043F}"/>
          </ac:picMkLst>
        </pc:picChg>
        <pc:picChg chg="mod">
          <ac:chgData name="Julia T" userId="8947ae2d8fa624c7" providerId="LiveId" clId="{51C29ACF-7C48-401B-882E-10E0A301DB42}" dt="2021-04-12T18:13:39.254" v="604" actId="1036"/>
          <ac:picMkLst>
            <pc:docMk/>
            <pc:sldMk cId="1504935924" sldId="278"/>
            <ac:picMk id="16" creationId="{747143A8-3227-4BED-8E80-B70373A0F21A}"/>
          </ac:picMkLst>
        </pc:picChg>
        <pc:picChg chg="mod">
          <ac:chgData name="Julia T" userId="8947ae2d8fa624c7" providerId="LiveId" clId="{51C29ACF-7C48-401B-882E-10E0A301DB42}" dt="2021-04-12T18:13:43.312" v="626" actId="1035"/>
          <ac:picMkLst>
            <pc:docMk/>
            <pc:sldMk cId="1504935924" sldId="278"/>
            <ac:picMk id="17" creationId="{B25190D5-C405-45A8-A3FE-FDC16D906FCF}"/>
          </ac:picMkLst>
        </pc:picChg>
      </pc:sldChg>
      <pc:sldChg chg="modSp add del mod">
        <pc:chgData name="Julia T" userId="8947ae2d8fa624c7" providerId="LiveId" clId="{51C29ACF-7C48-401B-882E-10E0A301DB42}" dt="2021-04-12T18:17:44.421" v="896" actId="2696"/>
        <pc:sldMkLst>
          <pc:docMk/>
          <pc:sldMk cId="537856962" sldId="279"/>
        </pc:sldMkLst>
        <pc:spChg chg="mod">
          <ac:chgData name="Julia T" userId="8947ae2d8fa624c7" providerId="LiveId" clId="{51C29ACF-7C48-401B-882E-10E0A301DB42}" dt="2021-04-12T18:14:09.195" v="706" actId="20577"/>
          <ac:spMkLst>
            <pc:docMk/>
            <pc:sldMk cId="537856962" sldId="279"/>
            <ac:spMk id="20" creationId="{B958F742-AE44-4640-A263-C09126FC0495}"/>
          </ac:spMkLst>
        </pc:spChg>
        <pc:picChg chg="mod">
          <ac:chgData name="Julia T" userId="8947ae2d8fa624c7" providerId="LiveId" clId="{51C29ACF-7C48-401B-882E-10E0A301DB42}" dt="2021-04-12T18:14:23.426" v="753" actId="1035"/>
          <ac:picMkLst>
            <pc:docMk/>
            <pc:sldMk cId="537856962" sldId="279"/>
            <ac:picMk id="15" creationId="{FA99BF44-EE75-4D33-BC41-407D0145043F}"/>
          </ac:picMkLst>
        </pc:picChg>
        <pc:picChg chg="mod">
          <ac:chgData name="Julia T" userId="8947ae2d8fa624c7" providerId="LiveId" clId="{51C29ACF-7C48-401B-882E-10E0A301DB42}" dt="2021-04-12T18:14:15.486" v="708" actId="1036"/>
          <ac:picMkLst>
            <pc:docMk/>
            <pc:sldMk cId="537856962" sldId="279"/>
            <ac:picMk id="16" creationId="{747143A8-3227-4BED-8E80-B70373A0F21A}"/>
          </ac:picMkLst>
        </pc:picChg>
        <pc:picChg chg="mod">
          <ac:chgData name="Julia T" userId="8947ae2d8fa624c7" providerId="LiveId" clId="{51C29ACF-7C48-401B-882E-10E0A301DB42}" dt="2021-04-12T18:14:05.252" v="701" actId="1035"/>
          <ac:picMkLst>
            <pc:docMk/>
            <pc:sldMk cId="537856962" sldId="279"/>
            <ac:picMk id="17" creationId="{B25190D5-C405-45A8-A3FE-FDC16D906FCF}"/>
          </ac:picMkLst>
        </pc:picChg>
      </pc:sldChg>
      <pc:sldChg chg="modSp add del mod ord">
        <pc:chgData name="Julia T" userId="8947ae2d8fa624c7" providerId="LiveId" clId="{51C29ACF-7C48-401B-882E-10E0A301DB42}" dt="2021-04-12T18:17:44.421" v="896" actId="2696"/>
        <pc:sldMkLst>
          <pc:docMk/>
          <pc:sldMk cId="4193987607" sldId="280"/>
        </pc:sldMkLst>
        <pc:spChg chg="mod">
          <ac:chgData name="Julia T" userId="8947ae2d8fa624c7" providerId="LiveId" clId="{51C29ACF-7C48-401B-882E-10E0A301DB42}" dt="2021-04-12T18:14:43.096" v="797" actId="20577"/>
          <ac:spMkLst>
            <pc:docMk/>
            <pc:sldMk cId="4193987607" sldId="280"/>
            <ac:spMk id="3" creationId="{6D03BC21-914F-4238-BA63-EB5666E53671}"/>
          </ac:spMkLst>
        </pc:spChg>
        <pc:spChg chg="mod">
          <ac:chgData name="Julia T" userId="8947ae2d8fa624c7" providerId="LiveId" clId="{51C29ACF-7C48-401B-882E-10E0A301DB42}" dt="2021-04-12T18:14:51.828" v="819" actId="20577"/>
          <ac:spMkLst>
            <pc:docMk/>
            <pc:sldMk cId="4193987607" sldId="280"/>
            <ac:spMk id="20" creationId="{B958F742-AE44-4640-A263-C09126FC0495}"/>
          </ac:spMkLst>
        </pc:spChg>
        <pc:spChg chg="mod">
          <ac:chgData name="Julia T" userId="8947ae2d8fa624c7" providerId="LiveId" clId="{51C29ACF-7C48-401B-882E-10E0A301DB42}" dt="2021-04-12T18:15:24.694" v="881" actId="20577"/>
          <ac:spMkLst>
            <pc:docMk/>
            <pc:sldMk cId="4193987607" sldId="280"/>
            <ac:spMk id="21" creationId="{0130EBCD-CFF7-4895-92A5-B8B9756C2CBB}"/>
          </ac:spMkLst>
        </pc:spChg>
        <pc:picChg chg="mod">
          <ac:chgData name="Julia T" userId="8947ae2d8fa624c7" providerId="LiveId" clId="{51C29ACF-7C48-401B-882E-10E0A301DB42}" dt="2021-04-12T18:14:39.271" v="792" actId="1036"/>
          <ac:picMkLst>
            <pc:docMk/>
            <pc:sldMk cId="4193987607" sldId="280"/>
            <ac:picMk id="15" creationId="{FA99BF44-EE75-4D33-BC41-407D0145043F}"/>
          </ac:picMkLst>
        </pc:picChg>
        <pc:picChg chg="mod">
          <ac:chgData name="Julia T" userId="8947ae2d8fa624c7" providerId="LiveId" clId="{51C29ACF-7C48-401B-882E-10E0A301DB42}" dt="2021-04-12T18:14:49.299" v="815" actId="1036"/>
          <ac:picMkLst>
            <pc:docMk/>
            <pc:sldMk cId="4193987607" sldId="280"/>
            <ac:picMk id="16" creationId="{747143A8-3227-4BED-8E80-B70373A0F21A}"/>
          </ac:picMkLst>
        </pc:picChg>
        <pc:picChg chg="mod">
          <ac:chgData name="Julia T" userId="8947ae2d8fa624c7" providerId="LiveId" clId="{51C29ACF-7C48-401B-882E-10E0A301DB42}" dt="2021-04-12T18:15:21.668" v="876" actId="1035"/>
          <ac:picMkLst>
            <pc:docMk/>
            <pc:sldMk cId="4193987607" sldId="280"/>
            <ac:picMk id="17" creationId="{B25190D5-C405-45A8-A3FE-FDC16D906FCF}"/>
          </ac:picMkLst>
        </pc:picChg>
      </pc:sldChg>
      <pc:sldChg chg="addSp delSp modSp add mod ord modTransition">
        <pc:chgData name="Julia T" userId="8947ae2d8fa624c7" providerId="LiveId" clId="{51C29ACF-7C48-401B-882E-10E0A301DB42}" dt="2021-04-20T00:02:27.356" v="3459" actId="478"/>
        <pc:sldMkLst>
          <pc:docMk/>
          <pc:sldMk cId="3540202241" sldId="281"/>
        </pc:sldMkLst>
        <pc:spChg chg="add del mod">
          <ac:chgData name="Julia T" userId="8947ae2d8fa624c7" providerId="LiveId" clId="{51C29ACF-7C48-401B-882E-10E0A301DB42}" dt="2021-04-12T18:57:18.861" v="2243"/>
          <ac:spMkLst>
            <pc:docMk/>
            <pc:sldMk cId="3540202241" sldId="281"/>
            <ac:spMk id="11" creationId="{4DF34B3F-04F0-409B-8C8A-6161F9ED8544}"/>
          </ac:spMkLst>
        </pc:spChg>
        <pc:spChg chg="add del mod">
          <ac:chgData name="Julia T" userId="8947ae2d8fa624c7" providerId="LiveId" clId="{51C29ACF-7C48-401B-882E-10E0A301DB42}" dt="2021-04-20T00:02:27.356" v="3459" actId="478"/>
          <ac:spMkLst>
            <pc:docMk/>
            <pc:sldMk cId="3540202241" sldId="281"/>
            <ac:spMk id="12" creationId="{1B9F496E-40D9-478A-B636-2981972640B7}"/>
          </ac:spMkLst>
        </pc:spChg>
        <pc:picChg chg="add mod modCrop">
          <ac:chgData name="Julia T" userId="8947ae2d8fa624c7" providerId="LiveId" clId="{51C29ACF-7C48-401B-882E-10E0A301DB42}" dt="2021-04-12T18:22:55.865" v="1404" actId="1076"/>
          <ac:picMkLst>
            <pc:docMk/>
            <pc:sldMk cId="3540202241" sldId="281"/>
            <ac:picMk id="4" creationId="{31DA59A2-98FE-44C2-963C-87325C500F88}"/>
          </ac:picMkLst>
        </pc:picChg>
        <pc:picChg chg="del">
          <ac:chgData name="Julia T" userId="8947ae2d8fa624c7" providerId="LiveId" clId="{51C29ACF-7C48-401B-882E-10E0A301DB42}" dt="2021-04-12T18:22:26.309" v="1396" actId="478"/>
          <ac:picMkLst>
            <pc:docMk/>
            <pc:sldMk cId="3540202241" sldId="281"/>
            <ac:picMk id="7" creationId="{0C1C2612-7EB9-42C5-9631-DCC6D0C9F476}"/>
          </ac:picMkLst>
        </pc:picChg>
      </pc:sldChg>
      <pc:sldChg chg="addSp modSp add mod modTransition">
        <pc:chgData name="Julia T" userId="8947ae2d8fa624c7" providerId="LiveId" clId="{51C29ACF-7C48-401B-882E-10E0A301DB42}" dt="2021-04-20T00:07:56.379" v="3497"/>
        <pc:sldMkLst>
          <pc:docMk/>
          <pc:sldMk cId="3210573536" sldId="282"/>
        </pc:sldMkLst>
        <pc:spChg chg="mod">
          <ac:chgData name="Julia T" userId="8947ae2d8fa624c7" providerId="LiveId" clId="{51C29ACF-7C48-401B-882E-10E0A301DB42}" dt="2021-04-12T18:21:44.427" v="1392" actId="122"/>
          <ac:spMkLst>
            <pc:docMk/>
            <pc:sldMk cId="3210573536" sldId="282"/>
            <ac:spMk id="3" creationId="{6D03BC21-914F-4238-BA63-EB5666E53671}"/>
          </ac:spMkLst>
        </pc:spChg>
        <pc:spChg chg="mod">
          <ac:chgData name="Julia T" userId="8947ae2d8fa624c7" providerId="LiveId" clId="{51C29ACF-7C48-401B-882E-10E0A301DB42}" dt="2021-04-12T18:21:47.446" v="1393" actId="122"/>
          <ac:spMkLst>
            <pc:docMk/>
            <pc:sldMk cId="3210573536" sldId="282"/>
            <ac:spMk id="20" creationId="{B958F742-AE44-4640-A263-C09126FC0495}"/>
          </ac:spMkLst>
        </pc:spChg>
        <pc:spChg chg="mod">
          <ac:chgData name="Julia T" userId="8947ae2d8fa624c7" providerId="LiveId" clId="{51C29ACF-7C48-401B-882E-10E0A301DB42}" dt="2021-04-12T18:19:05.011" v="1156" actId="20577"/>
          <ac:spMkLst>
            <pc:docMk/>
            <pc:sldMk cId="3210573536" sldId="282"/>
            <ac:spMk id="21" creationId="{0130EBCD-CFF7-4895-92A5-B8B9756C2CBB}"/>
          </ac:spMkLst>
        </pc:spChg>
        <pc:picChg chg="mod">
          <ac:chgData name="Julia T" userId="8947ae2d8fa624c7" providerId="LiveId" clId="{51C29ACF-7C48-401B-882E-10E0A301DB42}" dt="2021-04-12T18:18:49.883" v="1075" actId="1035"/>
          <ac:picMkLst>
            <pc:docMk/>
            <pc:sldMk cId="3210573536" sldId="282"/>
            <ac:picMk id="15" creationId="{FA99BF44-EE75-4D33-BC41-407D0145043F}"/>
          </ac:picMkLst>
        </pc:picChg>
        <pc:picChg chg="mod">
          <ac:chgData name="Julia T" userId="8947ae2d8fa624c7" providerId="LiveId" clId="{51C29ACF-7C48-401B-882E-10E0A301DB42}" dt="2021-04-12T18:18:56.884" v="1125" actId="1036"/>
          <ac:picMkLst>
            <pc:docMk/>
            <pc:sldMk cId="3210573536" sldId="282"/>
            <ac:picMk id="16" creationId="{747143A8-3227-4BED-8E80-B70373A0F21A}"/>
          </ac:picMkLst>
        </pc:picChg>
        <pc:picChg chg="mod">
          <ac:chgData name="Julia T" userId="8947ae2d8fa624c7" providerId="LiveId" clId="{51C29ACF-7C48-401B-882E-10E0A301DB42}" dt="2021-04-12T18:19:01.496" v="1152" actId="1035"/>
          <ac:picMkLst>
            <pc:docMk/>
            <pc:sldMk cId="3210573536" sldId="282"/>
            <ac:picMk id="17" creationId="{B25190D5-C405-45A8-A3FE-FDC16D906FCF}"/>
          </ac:picMkLst>
        </pc:picChg>
        <pc:picChg chg="add mod">
          <ac:chgData name="Julia T" userId="8947ae2d8fa624c7" providerId="LiveId" clId="{51C29ACF-7C48-401B-882E-10E0A301DB42}" dt="2021-04-20T00:07:56.379" v="3497"/>
          <ac:picMkLst>
            <pc:docMk/>
            <pc:sldMk cId="3210573536" sldId="282"/>
            <ac:picMk id="22" creationId="{6A0B651A-A914-4F15-97FA-635503743907}"/>
          </ac:picMkLst>
        </pc:picChg>
      </pc:sldChg>
      <pc:sldChg chg="addSp modSp add modTransition">
        <pc:chgData name="Julia T" userId="8947ae2d8fa624c7" providerId="LiveId" clId="{51C29ACF-7C48-401B-882E-10E0A301DB42}" dt="2021-04-20T00:08:00.023" v="3498"/>
        <pc:sldMkLst>
          <pc:docMk/>
          <pc:sldMk cId="3545395327" sldId="283"/>
        </pc:sldMkLst>
        <pc:spChg chg="mod">
          <ac:chgData name="Julia T" userId="8947ae2d8fa624c7" providerId="LiveId" clId="{51C29ACF-7C48-401B-882E-10E0A301DB42}" dt="2021-04-12T18:21:37.330" v="1390" actId="122"/>
          <ac:spMkLst>
            <pc:docMk/>
            <pc:sldMk cId="3545395327" sldId="283"/>
            <ac:spMk id="3" creationId="{6D03BC21-914F-4238-BA63-EB5666E53671}"/>
          </ac:spMkLst>
        </pc:spChg>
        <pc:spChg chg="mod">
          <ac:chgData name="Julia T" userId="8947ae2d8fa624c7" providerId="LiveId" clId="{51C29ACF-7C48-401B-882E-10E0A301DB42}" dt="2021-04-12T18:21:39.422" v="1391" actId="122"/>
          <ac:spMkLst>
            <pc:docMk/>
            <pc:sldMk cId="3545395327" sldId="283"/>
            <ac:spMk id="20" creationId="{B958F742-AE44-4640-A263-C09126FC0495}"/>
          </ac:spMkLst>
        </pc:spChg>
        <pc:picChg chg="add mod">
          <ac:chgData name="Julia T" userId="8947ae2d8fa624c7" providerId="LiveId" clId="{51C29ACF-7C48-401B-882E-10E0A301DB42}" dt="2021-04-20T00:08:00.023" v="3498"/>
          <ac:picMkLst>
            <pc:docMk/>
            <pc:sldMk cId="3545395327" sldId="283"/>
            <ac:picMk id="22" creationId="{64507475-B220-4496-B4B8-A79FAE2E2E24}"/>
          </ac:picMkLst>
        </pc:picChg>
      </pc:sldChg>
      <pc:sldChg chg="addSp modSp add mod modTransition">
        <pc:chgData name="Julia T" userId="8947ae2d8fa624c7" providerId="LiveId" clId="{51C29ACF-7C48-401B-882E-10E0A301DB42}" dt="2021-04-20T00:08:01.278" v="3499"/>
        <pc:sldMkLst>
          <pc:docMk/>
          <pc:sldMk cId="1326613906" sldId="284"/>
        </pc:sldMkLst>
        <pc:spChg chg="mod">
          <ac:chgData name="Julia T" userId="8947ae2d8fa624c7" providerId="LiveId" clId="{51C29ACF-7C48-401B-882E-10E0A301DB42}" dt="2021-04-12T18:21:27.893" v="1387" actId="122"/>
          <ac:spMkLst>
            <pc:docMk/>
            <pc:sldMk cId="1326613906" sldId="284"/>
            <ac:spMk id="3" creationId="{6D03BC21-914F-4238-BA63-EB5666E53671}"/>
          </ac:spMkLst>
        </pc:spChg>
        <pc:spChg chg="mod">
          <ac:chgData name="Julia T" userId="8947ae2d8fa624c7" providerId="LiveId" clId="{51C29ACF-7C48-401B-882E-10E0A301DB42}" dt="2021-04-12T18:21:30.938" v="1388" actId="122"/>
          <ac:spMkLst>
            <pc:docMk/>
            <pc:sldMk cId="1326613906" sldId="284"/>
            <ac:spMk id="20" creationId="{B958F742-AE44-4640-A263-C09126FC0495}"/>
          </ac:spMkLst>
        </pc:spChg>
        <pc:spChg chg="mod">
          <ac:chgData name="Julia T" userId="8947ae2d8fa624c7" providerId="LiveId" clId="{51C29ACF-7C48-401B-882E-10E0A301DB42}" dt="2021-04-12T18:21:33.823" v="1389" actId="122"/>
          <ac:spMkLst>
            <pc:docMk/>
            <pc:sldMk cId="1326613906" sldId="284"/>
            <ac:spMk id="21" creationId="{0130EBCD-CFF7-4895-92A5-B8B9756C2CBB}"/>
          </ac:spMkLst>
        </pc:spChg>
        <pc:picChg chg="mod">
          <ac:chgData name="Julia T" userId="8947ae2d8fa624c7" providerId="LiveId" clId="{51C29ACF-7C48-401B-882E-10E0A301DB42}" dt="2021-04-12T18:19:20.486" v="1179" actId="1036"/>
          <ac:picMkLst>
            <pc:docMk/>
            <pc:sldMk cId="1326613906" sldId="284"/>
            <ac:picMk id="15" creationId="{FA99BF44-EE75-4D33-BC41-407D0145043F}"/>
          </ac:picMkLst>
        </pc:picChg>
        <pc:picChg chg="mod">
          <ac:chgData name="Julia T" userId="8947ae2d8fa624c7" providerId="LiveId" clId="{51C29ACF-7C48-401B-882E-10E0A301DB42}" dt="2021-04-12T18:19:41.849" v="1251" actId="1036"/>
          <ac:picMkLst>
            <pc:docMk/>
            <pc:sldMk cId="1326613906" sldId="284"/>
            <ac:picMk id="16" creationId="{747143A8-3227-4BED-8E80-B70373A0F21A}"/>
          </ac:picMkLst>
        </pc:picChg>
        <pc:picChg chg="mod">
          <ac:chgData name="Julia T" userId="8947ae2d8fa624c7" providerId="LiveId" clId="{51C29ACF-7C48-401B-882E-10E0A301DB42}" dt="2021-04-12T18:19:31.464" v="1235" actId="1035"/>
          <ac:picMkLst>
            <pc:docMk/>
            <pc:sldMk cId="1326613906" sldId="284"/>
            <ac:picMk id="17" creationId="{B25190D5-C405-45A8-A3FE-FDC16D906FCF}"/>
          </ac:picMkLst>
        </pc:picChg>
        <pc:picChg chg="add mod">
          <ac:chgData name="Julia T" userId="8947ae2d8fa624c7" providerId="LiveId" clId="{51C29ACF-7C48-401B-882E-10E0A301DB42}" dt="2021-04-20T00:08:01.278" v="3499"/>
          <ac:picMkLst>
            <pc:docMk/>
            <pc:sldMk cId="1326613906" sldId="284"/>
            <ac:picMk id="22" creationId="{83570168-BFC8-4C20-9B8A-C39343A3378C}"/>
          </ac:picMkLst>
        </pc:picChg>
      </pc:sldChg>
      <pc:sldChg chg="addSp delSp modSp add mod ord modTransition modAnim">
        <pc:chgData name="Julia T" userId="8947ae2d8fa624c7" providerId="LiveId" clId="{51C29ACF-7C48-401B-882E-10E0A301DB42}" dt="2021-04-20T00:08:03.281" v="3500"/>
        <pc:sldMkLst>
          <pc:docMk/>
          <pc:sldMk cId="645863035" sldId="285"/>
        </pc:sldMkLst>
        <pc:spChg chg="mod">
          <ac:chgData name="Julia T" userId="8947ae2d8fa624c7" providerId="LiveId" clId="{51C29ACF-7C48-401B-882E-10E0A301DB42}" dt="2021-04-12T18:21:23.326" v="1386" actId="122"/>
          <ac:spMkLst>
            <pc:docMk/>
            <pc:sldMk cId="645863035" sldId="285"/>
            <ac:spMk id="3" creationId="{6D03BC21-914F-4238-BA63-EB5666E53671}"/>
          </ac:spMkLst>
        </pc:spChg>
        <pc:spChg chg="mod">
          <ac:chgData name="Julia T" userId="8947ae2d8fa624c7" providerId="LiveId" clId="{51C29ACF-7C48-401B-882E-10E0A301DB42}" dt="2021-04-12T18:21:20.940" v="1385" actId="122"/>
          <ac:spMkLst>
            <pc:docMk/>
            <pc:sldMk cId="645863035" sldId="285"/>
            <ac:spMk id="20" creationId="{B958F742-AE44-4640-A263-C09126FC0495}"/>
          </ac:spMkLst>
        </pc:spChg>
        <pc:spChg chg="mod">
          <ac:chgData name="Julia T" userId="8947ae2d8fa624c7" providerId="LiveId" clId="{51C29ACF-7C48-401B-882E-10E0A301DB42}" dt="2021-04-12T18:21:13.083" v="1359" actId="20577"/>
          <ac:spMkLst>
            <pc:docMk/>
            <pc:sldMk cId="645863035" sldId="285"/>
            <ac:spMk id="21" creationId="{0130EBCD-CFF7-4895-92A5-B8B9756C2CBB}"/>
          </ac:spMkLst>
        </pc:spChg>
        <pc:picChg chg="add mod">
          <ac:chgData name="Julia T" userId="8947ae2d8fa624c7" providerId="LiveId" clId="{51C29ACF-7C48-401B-882E-10E0A301DB42}" dt="2021-04-12T18:20:46.164" v="1278" actId="1035"/>
          <ac:picMkLst>
            <pc:docMk/>
            <pc:sldMk cId="645863035" sldId="285"/>
            <ac:picMk id="6" creationId="{7E623ADB-D9BF-4FF2-830F-530BCEE9A522}"/>
          </ac:picMkLst>
        </pc:picChg>
        <pc:picChg chg="del">
          <ac:chgData name="Julia T" userId="8947ae2d8fa624c7" providerId="LiveId" clId="{51C29ACF-7C48-401B-882E-10E0A301DB42}" dt="2021-04-12T18:20:29.564" v="1265" actId="478"/>
          <ac:picMkLst>
            <pc:docMk/>
            <pc:sldMk cId="645863035" sldId="285"/>
            <ac:picMk id="7" creationId="{2BDB968F-0EB1-472A-9EDB-09DA3DCBCB75}"/>
          </ac:picMkLst>
        </pc:picChg>
        <pc:picChg chg="mod">
          <ac:chgData name="Julia T" userId="8947ae2d8fa624c7" providerId="LiveId" clId="{51C29ACF-7C48-401B-882E-10E0A301DB42}" dt="2021-04-12T18:20:52.270" v="1296" actId="1035"/>
          <ac:picMkLst>
            <pc:docMk/>
            <pc:sldMk cId="645863035" sldId="285"/>
            <ac:picMk id="16" creationId="{747143A8-3227-4BED-8E80-B70373A0F21A}"/>
          </ac:picMkLst>
        </pc:picChg>
        <pc:picChg chg="mod">
          <ac:chgData name="Julia T" userId="8947ae2d8fa624c7" providerId="LiveId" clId="{51C29ACF-7C48-401B-882E-10E0A301DB42}" dt="2021-04-12T18:21:18.087" v="1384" actId="1036"/>
          <ac:picMkLst>
            <pc:docMk/>
            <pc:sldMk cId="645863035" sldId="285"/>
            <ac:picMk id="17" creationId="{B25190D5-C405-45A8-A3FE-FDC16D906FCF}"/>
          </ac:picMkLst>
        </pc:picChg>
        <pc:picChg chg="add mod">
          <ac:chgData name="Julia T" userId="8947ae2d8fa624c7" providerId="LiveId" clId="{51C29ACF-7C48-401B-882E-10E0A301DB42}" dt="2021-04-20T00:08:03.281" v="3500"/>
          <ac:picMkLst>
            <pc:docMk/>
            <pc:sldMk cId="645863035" sldId="285"/>
            <ac:picMk id="22" creationId="{BC359B1B-8C20-466C-9946-15A23C533919}"/>
          </ac:picMkLst>
        </pc:picChg>
      </pc:sldChg>
      <pc:sldChg chg="addSp modSp add mod modTransition">
        <pc:chgData name="Julia T" userId="8947ae2d8fa624c7" providerId="LiveId" clId="{51C29ACF-7C48-401B-882E-10E0A301DB42}" dt="2021-04-20T00:08:06.288" v="3502"/>
        <pc:sldMkLst>
          <pc:docMk/>
          <pc:sldMk cId="2770492432" sldId="286"/>
        </pc:sldMkLst>
        <pc:spChg chg="mod">
          <ac:chgData name="Julia T" userId="8947ae2d8fa624c7" providerId="LiveId" clId="{51C29ACF-7C48-401B-882E-10E0A301DB42}" dt="2021-04-12T18:23:53.502" v="1515" actId="20577"/>
          <ac:spMkLst>
            <pc:docMk/>
            <pc:sldMk cId="2770492432" sldId="286"/>
            <ac:spMk id="3" creationId="{6D03BC21-914F-4238-BA63-EB5666E53671}"/>
          </ac:spMkLst>
        </pc:spChg>
        <pc:spChg chg="mod">
          <ac:chgData name="Julia T" userId="8947ae2d8fa624c7" providerId="LiveId" clId="{51C29ACF-7C48-401B-882E-10E0A301DB42}" dt="2021-04-12T18:23:55.253" v="1516" actId="20577"/>
          <ac:spMkLst>
            <pc:docMk/>
            <pc:sldMk cId="2770492432" sldId="286"/>
            <ac:spMk id="20" creationId="{B958F742-AE44-4640-A263-C09126FC0495}"/>
          </ac:spMkLst>
        </pc:spChg>
        <pc:spChg chg="mod">
          <ac:chgData name="Julia T" userId="8947ae2d8fa624c7" providerId="LiveId" clId="{51C29ACF-7C48-401B-882E-10E0A301DB42}" dt="2021-04-12T18:24:00.097" v="1517" actId="20577"/>
          <ac:spMkLst>
            <pc:docMk/>
            <pc:sldMk cId="2770492432" sldId="286"/>
            <ac:spMk id="21" creationId="{0130EBCD-CFF7-4895-92A5-B8B9756C2CBB}"/>
          </ac:spMkLst>
        </pc:spChg>
        <pc:picChg chg="mod">
          <ac:chgData name="Julia T" userId="8947ae2d8fa624c7" providerId="LiveId" clId="{51C29ACF-7C48-401B-882E-10E0A301DB42}" dt="2021-04-12T18:24:04.867" v="1541" actId="1036"/>
          <ac:picMkLst>
            <pc:docMk/>
            <pc:sldMk cId="2770492432" sldId="286"/>
            <ac:picMk id="15" creationId="{FA99BF44-EE75-4D33-BC41-407D0145043F}"/>
          </ac:picMkLst>
        </pc:picChg>
        <pc:picChg chg="mod">
          <ac:chgData name="Julia T" userId="8947ae2d8fa624c7" providerId="LiveId" clId="{51C29ACF-7C48-401B-882E-10E0A301DB42}" dt="2021-04-12T18:24:08.725" v="1561" actId="1036"/>
          <ac:picMkLst>
            <pc:docMk/>
            <pc:sldMk cId="2770492432" sldId="286"/>
            <ac:picMk id="16" creationId="{747143A8-3227-4BED-8E80-B70373A0F21A}"/>
          </ac:picMkLst>
        </pc:picChg>
        <pc:picChg chg="mod">
          <ac:chgData name="Julia T" userId="8947ae2d8fa624c7" providerId="LiveId" clId="{51C29ACF-7C48-401B-882E-10E0A301DB42}" dt="2021-04-12T18:24:13.153" v="1585" actId="1035"/>
          <ac:picMkLst>
            <pc:docMk/>
            <pc:sldMk cId="2770492432" sldId="286"/>
            <ac:picMk id="17" creationId="{B25190D5-C405-45A8-A3FE-FDC16D906FCF}"/>
          </ac:picMkLst>
        </pc:picChg>
        <pc:picChg chg="add mod">
          <ac:chgData name="Julia T" userId="8947ae2d8fa624c7" providerId="LiveId" clId="{51C29ACF-7C48-401B-882E-10E0A301DB42}" dt="2021-04-20T00:08:06.288" v="3502"/>
          <ac:picMkLst>
            <pc:docMk/>
            <pc:sldMk cId="2770492432" sldId="286"/>
            <ac:picMk id="22" creationId="{39E1E1EB-13B0-420D-A491-E0053F8FC468}"/>
          </ac:picMkLst>
        </pc:picChg>
      </pc:sldChg>
      <pc:sldChg chg="addSp modSp add mod modTransition">
        <pc:chgData name="Julia T" userId="8947ae2d8fa624c7" providerId="LiveId" clId="{51C29ACF-7C48-401B-882E-10E0A301DB42}" dt="2021-04-20T00:08:07.051" v="3503"/>
        <pc:sldMkLst>
          <pc:docMk/>
          <pc:sldMk cId="3027710801" sldId="287"/>
        </pc:sldMkLst>
        <pc:spChg chg="mod">
          <ac:chgData name="Julia T" userId="8947ae2d8fa624c7" providerId="LiveId" clId="{51C29ACF-7C48-401B-882E-10E0A301DB42}" dt="2021-04-12T18:24:18.511" v="1586" actId="20577"/>
          <ac:spMkLst>
            <pc:docMk/>
            <pc:sldMk cId="3027710801" sldId="287"/>
            <ac:spMk id="3" creationId="{6D03BC21-914F-4238-BA63-EB5666E53671}"/>
          </ac:spMkLst>
        </pc:spChg>
        <pc:spChg chg="mod">
          <ac:chgData name="Julia T" userId="8947ae2d8fa624c7" providerId="LiveId" clId="{51C29ACF-7C48-401B-882E-10E0A301DB42}" dt="2021-04-12T18:24:20.921" v="1587" actId="20577"/>
          <ac:spMkLst>
            <pc:docMk/>
            <pc:sldMk cId="3027710801" sldId="287"/>
            <ac:spMk id="20" creationId="{B958F742-AE44-4640-A263-C09126FC0495}"/>
          </ac:spMkLst>
        </pc:spChg>
        <pc:spChg chg="mod">
          <ac:chgData name="Julia T" userId="8947ae2d8fa624c7" providerId="LiveId" clId="{51C29ACF-7C48-401B-882E-10E0A301DB42}" dt="2021-04-12T18:24:23.583" v="1588" actId="20577"/>
          <ac:spMkLst>
            <pc:docMk/>
            <pc:sldMk cId="3027710801" sldId="287"/>
            <ac:spMk id="21" creationId="{0130EBCD-CFF7-4895-92A5-B8B9756C2CBB}"/>
          </ac:spMkLst>
        </pc:spChg>
        <pc:picChg chg="mod">
          <ac:chgData name="Julia T" userId="8947ae2d8fa624c7" providerId="LiveId" clId="{51C29ACF-7C48-401B-882E-10E0A301DB42}" dt="2021-04-12T18:24:28.287" v="1616" actId="1036"/>
          <ac:picMkLst>
            <pc:docMk/>
            <pc:sldMk cId="3027710801" sldId="287"/>
            <ac:picMk id="15" creationId="{FA99BF44-EE75-4D33-BC41-407D0145043F}"/>
          </ac:picMkLst>
        </pc:picChg>
        <pc:picChg chg="mod">
          <ac:chgData name="Julia T" userId="8947ae2d8fa624c7" providerId="LiveId" clId="{51C29ACF-7C48-401B-882E-10E0A301DB42}" dt="2021-04-12T18:24:31.656" v="1642" actId="1035"/>
          <ac:picMkLst>
            <pc:docMk/>
            <pc:sldMk cId="3027710801" sldId="287"/>
            <ac:picMk id="16" creationId="{747143A8-3227-4BED-8E80-B70373A0F21A}"/>
          </ac:picMkLst>
        </pc:picChg>
        <pc:picChg chg="mod">
          <ac:chgData name="Julia T" userId="8947ae2d8fa624c7" providerId="LiveId" clId="{51C29ACF-7C48-401B-882E-10E0A301DB42}" dt="2021-04-12T18:24:37.849" v="1695" actId="1036"/>
          <ac:picMkLst>
            <pc:docMk/>
            <pc:sldMk cId="3027710801" sldId="287"/>
            <ac:picMk id="17" creationId="{B25190D5-C405-45A8-A3FE-FDC16D906FCF}"/>
          </ac:picMkLst>
        </pc:picChg>
        <pc:picChg chg="add mod">
          <ac:chgData name="Julia T" userId="8947ae2d8fa624c7" providerId="LiveId" clId="{51C29ACF-7C48-401B-882E-10E0A301DB42}" dt="2021-04-20T00:08:07.051" v="3503"/>
          <ac:picMkLst>
            <pc:docMk/>
            <pc:sldMk cId="3027710801" sldId="287"/>
            <ac:picMk id="22" creationId="{CD498A7D-1E4E-4F0D-952B-96A4632E5679}"/>
          </ac:picMkLst>
        </pc:picChg>
      </pc:sldChg>
      <pc:sldChg chg="addSp delSp modSp add mod ord modTransition">
        <pc:chgData name="Julia T" userId="8947ae2d8fa624c7" providerId="LiveId" clId="{51C29ACF-7C48-401B-882E-10E0A301DB42}" dt="2021-04-20T00:02:22.310" v="3458" actId="478"/>
        <pc:sldMkLst>
          <pc:docMk/>
          <pc:sldMk cId="4168894379" sldId="288"/>
        </pc:sldMkLst>
        <pc:spChg chg="add del mod">
          <ac:chgData name="Julia T" userId="8947ae2d8fa624c7" providerId="LiveId" clId="{51C29ACF-7C48-401B-882E-10E0A301DB42}" dt="2021-04-20T00:02:22.310" v="3458" actId="478"/>
          <ac:spMkLst>
            <pc:docMk/>
            <pc:sldMk cId="4168894379" sldId="288"/>
            <ac:spMk id="11" creationId="{D9950E14-880C-4BD6-9DC4-63B415F6D4CA}"/>
          </ac:spMkLst>
        </pc:spChg>
        <pc:picChg chg="del">
          <ac:chgData name="Julia T" userId="8947ae2d8fa624c7" providerId="LiveId" clId="{51C29ACF-7C48-401B-882E-10E0A301DB42}" dt="2021-04-12T18:25:16.887" v="1703" actId="478"/>
          <ac:picMkLst>
            <pc:docMk/>
            <pc:sldMk cId="4168894379" sldId="288"/>
            <ac:picMk id="4" creationId="{31DA59A2-98FE-44C2-963C-87325C500F88}"/>
          </ac:picMkLst>
        </pc:picChg>
        <pc:picChg chg="add mod modCrop">
          <ac:chgData name="Julia T" userId="8947ae2d8fa624c7" providerId="LiveId" clId="{51C29ACF-7C48-401B-882E-10E0A301DB42}" dt="2021-04-12T18:25:44.594" v="1711" actId="1076"/>
          <ac:picMkLst>
            <pc:docMk/>
            <pc:sldMk cId="4168894379" sldId="288"/>
            <ac:picMk id="6" creationId="{A8444A57-ABFE-4298-BC26-03A11F0EB072}"/>
          </ac:picMkLst>
        </pc:picChg>
      </pc:sldChg>
      <pc:sldChg chg="addSp modSp add mod modTransition">
        <pc:chgData name="Julia T" userId="8947ae2d8fa624c7" providerId="LiveId" clId="{51C29ACF-7C48-401B-882E-10E0A301DB42}" dt="2021-04-20T00:08:04.243" v="3501"/>
        <pc:sldMkLst>
          <pc:docMk/>
          <pc:sldMk cId="2881602212" sldId="289"/>
        </pc:sldMkLst>
        <pc:spChg chg="mod">
          <ac:chgData name="Julia T" userId="8947ae2d8fa624c7" providerId="LiveId" clId="{51C29ACF-7C48-401B-882E-10E0A301DB42}" dt="2021-04-12T18:23:24.821" v="1412" actId="20577"/>
          <ac:spMkLst>
            <pc:docMk/>
            <pc:sldMk cId="2881602212" sldId="289"/>
            <ac:spMk id="3" creationId="{6D03BC21-914F-4238-BA63-EB5666E53671}"/>
          </ac:spMkLst>
        </pc:spChg>
        <pc:spChg chg="mod">
          <ac:chgData name="Julia T" userId="8947ae2d8fa624c7" providerId="LiveId" clId="{51C29ACF-7C48-401B-882E-10E0A301DB42}" dt="2021-04-12T18:23:27.177" v="1413" actId="20577"/>
          <ac:spMkLst>
            <pc:docMk/>
            <pc:sldMk cId="2881602212" sldId="289"/>
            <ac:spMk id="20" creationId="{B958F742-AE44-4640-A263-C09126FC0495}"/>
          </ac:spMkLst>
        </pc:spChg>
        <pc:spChg chg="mod">
          <ac:chgData name="Julia T" userId="8947ae2d8fa624c7" providerId="LiveId" clId="{51C29ACF-7C48-401B-882E-10E0A301DB42}" dt="2021-04-12T18:23:28.783" v="1414" actId="20577"/>
          <ac:spMkLst>
            <pc:docMk/>
            <pc:sldMk cId="2881602212" sldId="289"/>
            <ac:spMk id="21" creationId="{0130EBCD-CFF7-4895-92A5-B8B9756C2CBB}"/>
          </ac:spMkLst>
        </pc:spChg>
        <pc:picChg chg="mod">
          <ac:chgData name="Julia T" userId="8947ae2d8fa624c7" providerId="LiveId" clId="{51C29ACF-7C48-401B-882E-10E0A301DB42}" dt="2021-04-12T18:23:33.859" v="1452" actId="1035"/>
          <ac:picMkLst>
            <pc:docMk/>
            <pc:sldMk cId="2881602212" sldId="289"/>
            <ac:picMk id="15" creationId="{FA99BF44-EE75-4D33-BC41-407D0145043F}"/>
          </ac:picMkLst>
        </pc:picChg>
        <pc:picChg chg="mod">
          <ac:chgData name="Julia T" userId="8947ae2d8fa624c7" providerId="LiveId" clId="{51C29ACF-7C48-401B-882E-10E0A301DB42}" dt="2021-04-12T18:23:38.804" v="1487" actId="1036"/>
          <ac:picMkLst>
            <pc:docMk/>
            <pc:sldMk cId="2881602212" sldId="289"/>
            <ac:picMk id="16" creationId="{747143A8-3227-4BED-8E80-B70373A0F21A}"/>
          </ac:picMkLst>
        </pc:picChg>
        <pc:picChg chg="mod">
          <ac:chgData name="Julia T" userId="8947ae2d8fa624c7" providerId="LiveId" clId="{51C29ACF-7C48-401B-882E-10E0A301DB42}" dt="2021-04-12T18:23:43.288" v="1514" actId="1036"/>
          <ac:picMkLst>
            <pc:docMk/>
            <pc:sldMk cId="2881602212" sldId="289"/>
            <ac:picMk id="17" creationId="{B25190D5-C405-45A8-A3FE-FDC16D906FCF}"/>
          </ac:picMkLst>
        </pc:picChg>
        <pc:picChg chg="add mod">
          <ac:chgData name="Julia T" userId="8947ae2d8fa624c7" providerId="LiveId" clId="{51C29ACF-7C48-401B-882E-10E0A301DB42}" dt="2021-04-20T00:08:04.243" v="3501"/>
          <ac:picMkLst>
            <pc:docMk/>
            <pc:sldMk cId="2881602212" sldId="289"/>
            <ac:picMk id="22" creationId="{B8B4D183-DE28-43C0-8F1F-EE40D365CB72}"/>
          </ac:picMkLst>
        </pc:picChg>
      </pc:sldChg>
      <pc:sldChg chg="addSp delSp modSp add mod ord modTransition">
        <pc:chgData name="Julia T" userId="8947ae2d8fa624c7" providerId="LiveId" clId="{51C29ACF-7C48-401B-882E-10E0A301DB42}" dt="2021-04-20T00:08:08.770" v="3504"/>
        <pc:sldMkLst>
          <pc:docMk/>
          <pc:sldMk cId="1206943621" sldId="290"/>
        </pc:sldMkLst>
        <pc:spChg chg="mod">
          <ac:chgData name="Julia T" userId="8947ae2d8fa624c7" providerId="LiveId" clId="{51C29ACF-7C48-401B-882E-10E0A301DB42}" dt="2021-04-12T18:26:26.368" v="1724" actId="6549"/>
          <ac:spMkLst>
            <pc:docMk/>
            <pc:sldMk cId="1206943621" sldId="290"/>
            <ac:spMk id="3" creationId="{6D03BC21-914F-4238-BA63-EB5666E53671}"/>
          </ac:spMkLst>
        </pc:spChg>
        <pc:spChg chg="mod">
          <ac:chgData name="Julia T" userId="8947ae2d8fa624c7" providerId="LiveId" clId="{51C29ACF-7C48-401B-882E-10E0A301DB42}" dt="2021-04-12T18:26:28.726" v="1729" actId="20577"/>
          <ac:spMkLst>
            <pc:docMk/>
            <pc:sldMk cId="1206943621" sldId="290"/>
            <ac:spMk id="20" creationId="{B958F742-AE44-4640-A263-C09126FC0495}"/>
          </ac:spMkLst>
        </pc:spChg>
        <pc:spChg chg="mod">
          <ac:chgData name="Julia T" userId="8947ae2d8fa624c7" providerId="LiveId" clId="{51C29ACF-7C48-401B-882E-10E0A301DB42}" dt="2021-04-12T18:26:33.536" v="1738" actId="6549"/>
          <ac:spMkLst>
            <pc:docMk/>
            <pc:sldMk cId="1206943621" sldId="290"/>
            <ac:spMk id="21" creationId="{0130EBCD-CFF7-4895-92A5-B8B9756C2CBB}"/>
          </ac:spMkLst>
        </pc:spChg>
        <pc:picChg chg="del">
          <ac:chgData name="Julia T" userId="8947ae2d8fa624c7" providerId="LiveId" clId="{51C29ACF-7C48-401B-882E-10E0A301DB42}" dt="2021-04-12T18:26:38.187" v="1739" actId="478"/>
          <ac:picMkLst>
            <pc:docMk/>
            <pc:sldMk cId="1206943621" sldId="290"/>
            <ac:picMk id="6" creationId="{7E623ADB-D9BF-4FF2-830F-530BCEE9A522}"/>
          </ac:picMkLst>
        </pc:picChg>
        <pc:picChg chg="add mod">
          <ac:chgData name="Julia T" userId="8947ae2d8fa624c7" providerId="LiveId" clId="{51C29ACF-7C48-401B-882E-10E0A301DB42}" dt="2021-04-12T18:26:50.390" v="1746" actId="1038"/>
          <ac:picMkLst>
            <pc:docMk/>
            <pc:sldMk cId="1206943621" sldId="290"/>
            <ac:picMk id="7" creationId="{4CD36DE6-E8EE-480D-AF2E-963306EAD4B5}"/>
          </ac:picMkLst>
        </pc:picChg>
        <pc:picChg chg="mod">
          <ac:chgData name="Julia T" userId="8947ae2d8fa624c7" providerId="LiveId" clId="{51C29ACF-7C48-401B-882E-10E0A301DB42}" dt="2021-04-12T18:26:55.405" v="1761" actId="1035"/>
          <ac:picMkLst>
            <pc:docMk/>
            <pc:sldMk cId="1206943621" sldId="290"/>
            <ac:picMk id="15" creationId="{FA99BF44-EE75-4D33-BC41-407D0145043F}"/>
          </ac:picMkLst>
        </pc:picChg>
        <pc:picChg chg="mod">
          <ac:chgData name="Julia T" userId="8947ae2d8fa624c7" providerId="LiveId" clId="{51C29ACF-7C48-401B-882E-10E0A301DB42}" dt="2021-04-12T18:26:58.900" v="1777" actId="1036"/>
          <ac:picMkLst>
            <pc:docMk/>
            <pc:sldMk cId="1206943621" sldId="290"/>
            <ac:picMk id="16" creationId="{747143A8-3227-4BED-8E80-B70373A0F21A}"/>
          </ac:picMkLst>
        </pc:picChg>
        <pc:picChg chg="mod">
          <ac:chgData name="Julia T" userId="8947ae2d8fa624c7" providerId="LiveId" clId="{51C29ACF-7C48-401B-882E-10E0A301DB42}" dt="2021-04-12T18:27:08.213" v="1806" actId="1036"/>
          <ac:picMkLst>
            <pc:docMk/>
            <pc:sldMk cId="1206943621" sldId="290"/>
            <ac:picMk id="17" creationId="{B25190D5-C405-45A8-A3FE-FDC16D906FCF}"/>
          </ac:picMkLst>
        </pc:picChg>
        <pc:picChg chg="add mod">
          <ac:chgData name="Julia T" userId="8947ae2d8fa624c7" providerId="LiveId" clId="{51C29ACF-7C48-401B-882E-10E0A301DB42}" dt="2021-04-20T00:08:08.770" v="3504"/>
          <ac:picMkLst>
            <pc:docMk/>
            <pc:sldMk cId="1206943621" sldId="290"/>
            <ac:picMk id="22" creationId="{C66B5B52-DD1C-4EF4-ABA8-23AECC137D11}"/>
          </ac:picMkLst>
        </pc:picChg>
      </pc:sldChg>
      <pc:sldChg chg="addSp modSp add mod modTransition">
        <pc:chgData name="Julia T" userId="8947ae2d8fa624c7" providerId="LiveId" clId="{51C29ACF-7C48-401B-882E-10E0A301DB42}" dt="2021-04-20T00:08:12.345" v="3507"/>
        <pc:sldMkLst>
          <pc:docMk/>
          <pc:sldMk cId="2016529169" sldId="291"/>
        </pc:sldMkLst>
        <pc:spChg chg="mod">
          <ac:chgData name="Julia T" userId="8947ae2d8fa624c7" providerId="LiveId" clId="{51C29ACF-7C48-401B-882E-10E0A301DB42}" dt="2021-04-12T18:28:22.011" v="1993" actId="20577"/>
          <ac:spMkLst>
            <pc:docMk/>
            <pc:sldMk cId="2016529169" sldId="291"/>
            <ac:spMk id="3" creationId="{6D03BC21-914F-4238-BA63-EB5666E53671}"/>
          </ac:spMkLst>
        </pc:spChg>
        <pc:spChg chg="mod">
          <ac:chgData name="Julia T" userId="8947ae2d8fa624c7" providerId="LiveId" clId="{51C29ACF-7C48-401B-882E-10E0A301DB42}" dt="2021-04-12T18:28:45.164" v="2068" actId="1076"/>
          <ac:spMkLst>
            <pc:docMk/>
            <pc:sldMk cId="2016529169" sldId="291"/>
            <ac:spMk id="5" creationId="{1BE8AF92-C5B8-42AD-9E00-B2FCD2D90292}"/>
          </ac:spMkLst>
        </pc:spChg>
        <pc:spChg chg="mod">
          <ac:chgData name="Julia T" userId="8947ae2d8fa624c7" providerId="LiveId" clId="{51C29ACF-7C48-401B-882E-10E0A301DB42}" dt="2021-04-12T18:28:27.393" v="1996" actId="20577"/>
          <ac:spMkLst>
            <pc:docMk/>
            <pc:sldMk cId="2016529169" sldId="291"/>
            <ac:spMk id="20" creationId="{B958F742-AE44-4640-A263-C09126FC0495}"/>
          </ac:spMkLst>
        </pc:spChg>
        <pc:spChg chg="mod">
          <ac:chgData name="Julia T" userId="8947ae2d8fa624c7" providerId="LiveId" clId="{51C29ACF-7C48-401B-882E-10E0A301DB42}" dt="2021-04-12T18:28:30.416" v="1997" actId="20577"/>
          <ac:spMkLst>
            <pc:docMk/>
            <pc:sldMk cId="2016529169" sldId="291"/>
            <ac:spMk id="21" creationId="{0130EBCD-CFF7-4895-92A5-B8B9756C2CBB}"/>
          </ac:spMkLst>
        </pc:spChg>
        <pc:picChg chg="mod">
          <ac:chgData name="Julia T" userId="8947ae2d8fa624c7" providerId="LiveId" clId="{51C29ACF-7C48-401B-882E-10E0A301DB42}" dt="2021-04-12T18:28:34.761" v="2017" actId="1035"/>
          <ac:picMkLst>
            <pc:docMk/>
            <pc:sldMk cId="2016529169" sldId="291"/>
            <ac:picMk id="15" creationId="{FA99BF44-EE75-4D33-BC41-407D0145043F}"/>
          </ac:picMkLst>
        </pc:picChg>
        <pc:picChg chg="mod">
          <ac:chgData name="Julia T" userId="8947ae2d8fa624c7" providerId="LiveId" clId="{51C29ACF-7C48-401B-882E-10E0A301DB42}" dt="2021-04-12T18:28:39.219" v="2044" actId="1035"/>
          <ac:picMkLst>
            <pc:docMk/>
            <pc:sldMk cId="2016529169" sldId="291"/>
            <ac:picMk id="16" creationId="{747143A8-3227-4BED-8E80-B70373A0F21A}"/>
          </ac:picMkLst>
        </pc:picChg>
        <pc:picChg chg="mod">
          <ac:chgData name="Julia T" userId="8947ae2d8fa624c7" providerId="LiveId" clId="{51C29ACF-7C48-401B-882E-10E0A301DB42}" dt="2021-04-12T18:28:43.318" v="2067" actId="1035"/>
          <ac:picMkLst>
            <pc:docMk/>
            <pc:sldMk cId="2016529169" sldId="291"/>
            <ac:picMk id="17" creationId="{B25190D5-C405-45A8-A3FE-FDC16D906FCF}"/>
          </ac:picMkLst>
        </pc:picChg>
        <pc:picChg chg="add mod">
          <ac:chgData name="Julia T" userId="8947ae2d8fa624c7" providerId="LiveId" clId="{51C29ACF-7C48-401B-882E-10E0A301DB42}" dt="2021-04-20T00:08:12.345" v="3507"/>
          <ac:picMkLst>
            <pc:docMk/>
            <pc:sldMk cId="2016529169" sldId="291"/>
            <ac:picMk id="22" creationId="{270BB77C-7863-4978-86C2-36F2604440D0}"/>
          </ac:picMkLst>
        </pc:picChg>
      </pc:sldChg>
      <pc:sldChg chg="addSp modSp add mod modTransition">
        <pc:chgData name="Julia T" userId="8947ae2d8fa624c7" providerId="LiveId" clId="{51C29ACF-7C48-401B-882E-10E0A301DB42}" dt="2021-04-20T00:08:11.551" v="3506"/>
        <pc:sldMkLst>
          <pc:docMk/>
          <pc:sldMk cId="4122450368" sldId="292"/>
        </pc:sldMkLst>
        <pc:spChg chg="mod">
          <ac:chgData name="Julia T" userId="8947ae2d8fa624c7" providerId="LiveId" clId="{51C29ACF-7C48-401B-882E-10E0A301DB42}" dt="2021-04-12T18:27:56.052" v="1896" actId="20577"/>
          <ac:spMkLst>
            <pc:docMk/>
            <pc:sldMk cId="4122450368" sldId="292"/>
            <ac:spMk id="3" creationId="{6D03BC21-914F-4238-BA63-EB5666E53671}"/>
          </ac:spMkLst>
        </pc:spChg>
        <pc:spChg chg="mod">
          <ac:chgData name="Julia T" userId="8947ae2d8fa624c7" providerId="LiveId" clId="{51C29ACF-7C48-401B-882E-10E0A301DB42}" dt="2021-04-12T18:27:57.697" v="1897" actId="20577"/>
          <ac:spMkLst>
            <pc:docMk/>
            <pc:sldMk cId="4122450368" sldId="292"/>
            <ac:spMk id="20" creationId="{B958F742-AE44-4640-A263-C09126FC0495}"/>
          </ac:spMkLst>
        </pc:spChg>
        <pc:spChg chg="mod">
          <ac:chgData name="Julia T" userId="8947ae2d8fa624c7" providerId="LiveId" clId="{51C29ACF-7C48-401B-882E-10E0A301DB42}" dt="2021-04-12T18:28:00.214" v="1898" actId="20577"/>
          <ac:spMkLst>
            <pc:docMk/>
            <pc:sldMk cId="4122450368" sldId="292"/>
            <ac:spMk id="21" creationId="{0130EBCD-CFF7-4895-92A5-B8B9756C2CBB}"/>
          </ac:spMkLst>
        </pc:spChg>
        <pc:picChg chg="mod">
          <ac:chgData name="Julia T" userId="8947ae2d8fa624c7" providerId="LiveId" clId="{51C29ACF-7C48-401B-882E-10E0A301DB42}" dt="2021-04-12T18:28:05.983" v="1939" actId="1036"/>
          <ac:picMkLst>
            <pc:docMk/>
            <pc:sldMk cId="4122450368" sldId="292"/>
            <ac:picMk id="15" creationId="{FA99BF44-EE75-4D33-BC41-407D0145043F}"/>
          </ac:picMkLst>
        </pc:picChg>
        <pc:picChg chg="mod">
          <ac:chgData name="Julia T" userId="8947ae2d8fa624c7" providerId="LiveId" clId="{51C29ACF-7C48-401B-882E-10E0A301DB42}" dt="2021-04-12T18:28:08.697" v="1967" actId="1036"/>
          <ac:picMkLst>
            <pc:docMk/>
            <pc:sldMk cId="4122450368" sldId="292"/>
            <ac:picMk id="16" creationId="{747143A8-3227-4BED-8E80-B70373A0F21A}"/>
          </ac:picMkLst>
        </pc:picChg>
        <pc:picChg chg="mod">
          <ac:chgData name="Julia T" userId="8947ae2d8fa624c7" providerId="LiveId" clId="{51C29ACF-7C48-401B-882E-10E0A301DB42}" dt="2021-04-19T23:57:49.891" v="3451" actId="1035"/>
          <ac:picMkLst>
            <pc:docMk/>
            <pc:sldMk cId="4122450368" sldId="292"/>
            <ac:picMk id="17" creationId="{B25190D5-C405-45A8-A3FE-FDC16D906FCF}"/>
          </ac:picMkLst>
        </pc:picChg>
        <pc:picChg chg="add mod">
          <ac:chgData name="Julia T" userId="8947ae2d8fa624c7" providerId="LiveId" clId="{51C29ACF-7C48-401B-882E-10E0A301DB42}" dt="2021-04-20T00:08:11.551" v="3506"/>
          <ac:picMkLst>
            <pc:docMk/>
            <pc:sldMk cId="4122450368" sldId="292"/>
            <ac:picMk id="22" creationId="{802141BC-BDB5-424E-AE67-E7D3903A8997}"/>
          </ac:picMkLst>
        </pc:picChg>
      </pc:sldChg>
      <pc:sldChg chg="addSp modSp add mod modTransition">
        <pc:chgData name="Julia T" userId="8947ae2d8fa624c7" providerId="LiveId" clId="{51C29ACF-7C48-401B-882E-10E0A301DB42}" dt="2021-04-20T00:08:09.587" v="3505"/>
        <pc:sldMkLst>
          <pc:docMk/>
          <pc:sldMk cId="3060444260" sldId="293"/>
        </pc:sldMkLst>
        <pc:spChg chg="mod">
          <ac:chgData name="Julia T" userId="8947ae2d8fa624c7" providerId="LiveId" clId="{51C29ACF-7C48-401B-882E-10E0A301DB42}" dt="2021-04-12T18:27:32.402" v="1810" actId="20577"/>
          <ac:spMkLst>
            <pc:docMk/>
            <pc:sldMk cId="3060444260" sldId="293"/>
            <ac:spMk id="3" creationId="{6D03BC21-914F-4238-BA63-EB5666E53671}"/>
          </ac:spMkLst>
        </pc:spChg>
        <pc:spChg chg="mod">
          <ac:chgData name="Julia T" userId="8947ae2d8fa624c7" providerId="LiveId" clId="{51C29ACF-7C48-401B-882E-10E0A301DB42}" dt="2021-04-12T18:27:34.518" v="1811" actId="20577"/>
          <ac:spMkLst>
            <pc:docMk/>
            <pc:sldMk cId="3060444260" sldId="293"/>
            <ac:spMk id="20" creationId="{B958F742-AE44-4640-A263-C09126FC0495}"/>
          </ac:spMkLst>
        </pc:spChg>
        <pc:spChg chg="mod">
          <ac:chgData name="Julia T" userId="8947ae2d8fa624c7" providerId="LiveId" clId="{51C29ACF-7C48-401B-882E-10E0A301DB42}" dt="2021-04-12T18:27:36.378" v="1812" actId="20577"/>
          <ac:spMkLst>
            <pc:docMk/>
            <pc:sldMk cId="3060444260" sldId="293"/>
            <ac:spMk id="21" creationId="{0130EBCD-CFF7-4895-92A5-B8B9756C2CBB}"/>
          </ac:spMkLst>
        </pc:spChg>
        <pc:picChg chg="mod">
          <ac:chgData name="Julia T" userId="8947ae2d8fa624c7" providerId="LiveId" clId="{51C29ACF-7C48-401B-882E-10E0A301DB42}" dt="2021-04-12T18:27:40.382" v="1837" actId="1036"/>
          <ac:picMkLst>
            <pc:docMk/>
            <pc:sldMk cId="3060444260" sldId="293"/>
            <ac:picMk id="15" creationId="{FA99BF44-EE75-4D33-BC41-407D0145043F}"/>
          </ac:picMkLst>
        </pc:picChg>
        <pc:picChg chg="mod">
          <ac:chgData name="Julia T" userId="8947ae2d8fa624c7" providerId="LiveId" clId="{51C29ACF-7C48-401B-882E-10E0A301DB42}" dt="2021-04-12T18:27:44.914" v="1865" actId="1036"/>
          <ac:picMkLst>
            <pc:docMk/>
            <pc:sldMk cId="3060444260" sldId="293"/>
            <ac:picMk id="16" creationId="{747143A8-3227-4BED-8E80-B70373A0F21A}"/>
          </ac:picMkLst>
        </pc:picChg>
        <pc:picChg chg="mod">
          <ac:chgData name="Julia T" userId="8947ae2d8fa624c7" providerId="LiveId" clId="{51C29ACF-7C48-401B-882E-10E0A301DB42}" dt="2021-04-19T23:57:59.428" v="3455" actId="1035"/>
          <ac:picMkLst>
            <pc:docMk/>
            <pc:sldMk cId="3060444260" sldId="293"/>
            <ac:picMk id="17" creationId="{B25190D5-C405-45A8-A3FE-FDC16D906FCF}"/>
          </ac:picMkLst>
        </pc:picChg>
        <pc:picChg chg="add mod">
          <ac:chgData name="Julia T" userId="8947ae2d8fa624c7" providerId="LiveId" clId="{51C29ACF-7C48-401B-882E-10E0A301DB42}" dt="2021-04-20T00:08:09.587" v="3505"/>
          <ac:picMkLst>
            <pc:docMk/>
            <pc:sldMk cId="3060444260" sldId="293"/>
            <ac:picMk id="22" creationId="{F25D2802-C3E6-4148-BE7D-2D1E3F8A804F}"/>
          </ac:picMkLst>
        </pc:picChg>
      </pc:sldChg>
      <pc:sldChg chg="addSp delSp modSp add mod ord modTransition">
        <pc:chgData name="Julia T" userId="8947ae2d8fa624c7" providerId="LiveId" clId="{51C29ACF-7C48-401B-882E-10E0A301DB42}" dt="2021-04-20T00:02:15.706" v="3457" actId="478"/>
        <pc:sldMkLst>
          <pc:docMk/>
          <pc:sldMk cId="2933864981" sldId="294"/>
        </pc:sldMkLst>
        <pc:spChg chg="add del mod">
          <ac:chgData name="Julia T" userId="8947ae2d8fa624c7" providerId="LiveId" clId="{51C29ACF-7C48-401B-882E-10E0A301DB42}" dt="2021-04-20T00:02:15.706" v="3457" actId="478"/>
          <ac:spMkLst>
            <pc:docMk/>
            <pc:sldMk cId="2933864981" sldId="294"/>
            <ac:spMk id="11" creationId="{EA023308-679C-43D9-B9A1-BC94142AAB9E}"/>
          </ac:spMkLst>
        </pc:spChg>
        <pc:picChg chg="add mod modCrop">
          <ac:chgData name="Julia T" userId="8947ae2d8fa624c7" providerId="LiveId" clId="{51C29ACF-7C48-401B-882E-10E0A301DB42}" dt="2021-04-12T18:29:38.717" v="2080" actId="1076"/>
          <ac:picMkLst>
            <pc:docMk/>
            <pc:sldMk cId="2933864981" sldId="294"/>
            <ac:picMk id="4" creationId="{7451B390-B4AA-4E2F-AA36-892BA7DD3BEC}"/>
          </ac:picMkLst>
        </pc:picChg>
        <pc:picChg chg="del">
          <ac:chgData name="Julia T" userId="8947ae2d8fa624c7" providerId="LiveId" clId="{51C29ACF-7C48-401B-882E-10E0A301DB42}" dt="2021-04-12T18:29:15.268" v="2072" actId="478"/>
          <ac:picMkLst>
            <pc:docMk/>
            <pc:sldMk cId="2933864981" sldId="294"/>
            <ac:picMk id="6" creationId="{A8444A57-ABFE-4298-BC26-03A11F0EB072}"/>
          </ac:picMkLst>
        </pc:picChg>
      </pc:sldChg>
      <pc:sldChg chg="modSp add del modTransition">
        <pc:chgData name="Julia T" userId="8947ae2d8fa624c7" providerId="LiveId" clId="{51C29ACF-7C48-401B-882E-10E0A301DB42}" dt="2021-04-19T23:25:48.802" v="3064" actId="2696"/>
        <pc:sldMkLst>
          <pc:docMk/>
          <pc:sldMk cId="388663592" sldId="295"/>
        </pc:sldMkLst>
        <pc:spChg chg="mod">
          <ac:chgData name="Julia T" userId="8947ae2d8fa624c7" providerId="LiveId" clId="{51C29ACF-7C48-401B-882E-10E0A301DB42}" dt="2021-04-13T19:43:14.284" v="2322" actId="255"/>
          <ac:spMkLst>
            <pc:docMk/>
            <pc:sldMk cId="388663592" sldId="295"/>
            <ac:spMk id="22" creationId="{E513CEBE-6040-4BBA-B00F-C437E2801A9F}"/>
          </ac:spMkLst>
        </pc:spChg>
        <pc:spChg chg="mod">
          <ac:chgData name="Julia T" userId="8947ae2d8fa624c7" providerId="LiveId" clId="{51C29ACF-7C48-401B-882E-10E0A301DB42}" dt="2021-04-13T19:43:23.228" v="2324" actId="255"/>
          <ac:spMkLst>
            <pc:docMk/>
            <pc:sldMk cId="388663592" sldId="295"/>
            <ac:spMk id="23" creationId="{F3CF6B5A-29D3-4D9E-9395-F8377AD01636}"/>
          </ac:spMkLst>
        </pc:spChg>
        <pc:spChg chg="mod">
          <ac:chgData name="Julia T" userId="8947ae2d8fa624c7" providerId="LiveId" clId="{51C29ACF-7C48-401B-882E-10E0A301DB42}" dt="2021-04-13T19:43:18.904" v="2323" actId="255"/>
          <ac:spMkLst>
            <pc:docMk/>
            <pc:sldMk cId="388663592" sldId="295"/>
            <ac:spMk id="24" creationId="{B5097E5B-23EB-43C3-AB4B-D2B704DC4D98}"/>
          </ac:spMkLst>
        </pc:spChg>
      </pc:sldChg>
      <pc:sldChg chg="modSp add del mod ord replId modTransition">
        <pc:chgData name="Julia T" userId="8947ae2d8fa624c7" providerId="LiveId" clId="{51C29ACF-7C48-401B-882E-10E0A301DB42}" dt="2021-04-19T23:25:48.802" v="3064" actId="2696"/>
        <pc:sldMkLst>
          <pc:docMk/>
          <pc:sldMk cId="2228031935" sldId="296"/>
        </pc:sldMkLst>
        <pc:spChg chg="mod">
          <ac:chgData name="Julia T" userId="8947ae2d8fa624c7" providerId="LiveId" clId="{51C29ACF-7C48-401B-882E-10E0A301DB42}" dt="2021-04-13T19:42:46.973" v="2318" actId="14100"/>
          <ac:spMkLst>
            <pc:docMk/>
            <pc:sldMk cId="2228031935" sldId="296"/>
            <ac:spMk id="14" creationId="{1D5F94F6-1EC3-40C6-BDA7-4A1956E563AA}"/>
          </ac:spMkLst>
        </pc:spChg>
        <pc:spChg chg="mod">
          <ac:chgData name="Julia T" userId="8947ae2d8fa624c7" providerId="LiveId" clId="{51C29ACF-7C48-401B-882E-10E0A301DB42}" dt="2021-04-13T19:42:55.871" v="2320" actId="255"/>
          <ac:spMkLst>
            <pc:docMk/>
            <pc:sldMk cId="2228031935" sldId="296"/>
            <ac:spMk id="15" creationId="{2BA4DF4A-204A-4475-AC1E-85BEE9BBB5AF}"/>
          </ac:spMkLst>
        </pc:spChg>
        <pc:spChg chg="mod">
          <ac:chgData name="Julia T" userId="8947ae2d8fa624c7" providerId="LiveId" clId="{51C29ACF-7C48-401B-882E-10E0A301DB42}" dt="2021-04-13T19:42:51.420" v="2319" actId="255"/>
          <ac:spMkLst>
            <pc:docMk/>
            <pc:sldMk cId="2228031935" sldId="296"/>
            <ac:spMk id="16" creationId="{C328BD07-3243-462A-8276-5ECBFFFF7E96}"/>
          </ac:spMkLst>
        </pc:spChg>
      </pc:sldChg>
      <pc:sldChg chg="addSp delSp modSp add mod ord modTransition modAnim">
        <pc:chgData name="Julia T" userId="8947ae2d8fa624c7" providerId="LiveId" clId="{51C29ACF-7C48-401B-882E-10E0A301DB42}" dt="2021-04-28T13:52:27.630" v="3888"/>
        <pc:sldMkLst>
          <pc:docMk/>
          <pc:sldMk cId="1452930393" sldId="297"/>
        </pc:sldMkLst>
        <pc:spChg chg="add mod">
          <ac:chgData name="Julia T" userId="8947ae2d8fa624c7" providerId="LiveId" clId="{51C29ACF-7C48-401B-882E-10E0A301DB42}" dt="2021-04-12T18:46:53.795" v="2232"/>
          <ac:spMkLst>
            <pc:docMk/>
            <pc:sldMk cId="1452930393" sldId="297"/>
            <ac:spMk id="10" creationId="{F127DB4E-24B2-4F45-A341-7DEC6F539B3D}"/>
          </ac:spMkLst>
        </pc:spChg>
        <pc:spChg chg="add del mod">
          <ac:chgData name="Julia T" userId="8947ae2d8fa624c7" providerId="LiveId" clId="{51C29ACF-7C48-401B-882E-10E0A301DB42}" dt="2021-04-28T13:52:27.053" v="3887" actId="478"/>
          <ac:spMkLst>
            <pc:docMk/>
            <pc:sldMk cId="1452930393" sldId="297"/>
            <ac:spMk id="11" creationId="{70D972FA-CD06-4EFA-80D0-5EE338AA0E98}"/>
          </ac:spMkLst>
        </pc:spChg>
        <pc:picChg chg="del">
          <ac:chgData name="Julia T" userId="8947ae2d8fa624c7" providerId="LiveId" clId="{51C29ACF-7C48-401B-882E-10E0A301DB42}" dt="2021-04-12T18:46:39.245" v="2231" actId="478"/>
          <ac:picMkLst>
            <pc:docMk/>
            <pc:sldMk cId="1452930393" sldId="297"/>
            <ac:picMk id="4" creationId="{7451B390-B4AA-4E2F-AA36-892BA7DD3BEC}"/>
          </ac:picMkLst>
        </pc:picChg>
        <pc:picChg chg="add mod">
          <ac:chgData name="Julia T" userId="8947ae2d8fa624c7" providerId="LiveId" clId="{51C29ACF-7C48-401B-882E-10E0A301DB42}" dt="2021-04-23T16:48:52.622" v="3759" actId="1035"/>
          <ac:picMkLst>
            <pc:docMk/>
            <pc:sldMk cId="1452930393" sldId="297"/>
            <ac:picMk id="9" creationId="{09BF7A48-B211-4847-954B-F03DD22871F3}"/>
          </ac:picMkLst>
        </pc:picChg>
        <pc:picChg chg="add mod">
          <ac:chgData name="Julia T" userId="8947ae2d8fa624c7" providerId="LiveId" clId="{51C29ACF-7C48-401B-882E-10E0A301DB42}" dt="2021-04-28T13:52:27.630" v="3888"/>
          <ac:picMkLst>
            <pc:docMk/>
            <pc:sldMk cId="1452930393" sldId="297"/>
            <ac:picMk id="12" creationId="{19250380-475C-4905-8F99-018F72744257}"/>
          </ac:picMkLst>
        </pc:picChg>
      </pc:sldChg>
      <pc:sldChg chg="new del">
        <pc:chgData name="Julia T" userId="8947ae2d8fa624c7" providerId="LiveId" clId="{51C29ACF-7C48-401B-882E-10E0A301DB42}" dt="2021-04-17T21:41:58.498" v="2326" actId="2696"/>
        <pc:sldMkLst>
          <pc:docMk/>
          <pc:sldMk cId="648131866" sldId="298"/>
        </pc:sldMkLst>
      </pc:sldChg>
      <pc:sldChg chg="addSp delSp modSp add mod delAnim modAnim">
        <pc:chgData name="Julia T" userId="8947ae2d8fa624c7" providerId="LiveId" clId="{51C29ACF-7C48-401B-882E-10E0A301DB42}" dt="2021-04-23T17:54:40.034" v="3762" actId="164"/>
        <pc:sldMkLst>
          <pc:docMk/>
          <pc:sldMk cId="2131837524" sldId="298"/>
        </pc:sldMkLst>
        <pc:spChg chg="mod">
          <ac:chgData name="Julia T" userId="8947ae2d8fa624c7" providerId="LiveId" clId="{51C29ACF-7C48-401B-882E-10E0A301DB42}" dt="2021-04-23T17:54:40.034" v="3762" actId="164"/>
          <ac:spMkLst>
            <pc:docMk/>
            <pc:sldMk cId="2131837524" sldId="298"/>
            <ac:spMk id="5" creationId="{1BE8AF92-C5B8-42AD-9E00-B2FCD2D90292}"/>
          </ac:spMkLst>
        </pc:spChg>
        <pc:spChg chg="del mod">
          <ac:chgData name="Julia T" userId="8947ae2d8fa624c7" providerId="LiveId" clId="{51C29ACF-7C48-401B-882E-10E0A301DB42}" dt="2021-04-19T23:29:49.854" v="3145" actId="478"/>
          <ac:spMkLst>
            <pc:docMk/>
            <pc:sldMk cId="2131837524" sldId="298"/>
            <ac:spMk id="20" creationId="{46C28CCC-46DD-4103-802F-B5ED98E9EF9B}"/>
          </ac:spMkLst>
        </pc:spChg>
        <pc:spChg chg="del mod">
          <ac:chgData name="Julia T" userId="8947ae2d8fa624c7" providerId="LiveId" clId="{51C29ACF-7C48-401B-882E-10E0A301DB42}" dt="2021-04-17T21:46:20.291" v="2371" actId="478"/>
          <ac:spMkLst>
            <pc:docMk/>
            <pc:sldMk cId="2131837524" sldId="298"/>
            <ac:spMk id="22" creationId="{E513CEBE-6040-4BBA-B00F-C437E2801A9F}"/>
          </ac:spMkLst>
        </pc:spChg>
        <pc:spChg chg="mod">
          <ac:chgData name="Julia T" userId="8947ae2d8fa624c7" providerId="LiveId" clId="{51C29ACF-7C48-401B-882E-10E0A301DB42}" dt="2021-04-17T22:18:36.829" v="2564" actId="207"/>
          <ac:spMkLst>
            <pc:docMk/>
            <pc:sldMk cId="2131837524" sldId="298"/>
            <ac:spMk id="23" creationId="{F3CF6B5A-29D3-4D9E-9395-F8377AD01636}"/>
          </ac:spMkLst>
        </pc:spChg>
        <pc:spChg chg="del">
          <ac:chgData name="Julia T" userId="8947ae2d8fa624c7" providerId="LiveId" clId="{51C29ACF-7C48-401B-882E-10E0A301DB42}" dt="2021-04-17T21:46:16.956" v="2369" actId="478"/>
          <ac:spMkLst>
            <pc:docMk/>
            <pc:sldMk cId="2131837524" sldId="298"/>
            <ac:spMk id="24" creationId="{B5097E5B-23EB-43C3-AB4B-D2B704DC4D98}"/>
          </ac:spMkLst>
        </pc:spChg>
        <pc:grpChg chg="add mod">
          <ac:chgData name="Julia T" userId="8947ae2d8fa624c7" providerId="LiveId" clId="{51C29ACF-7C48-401B-882E-10E0A301DB42}" dt="2021-04-23T17:54:40.034" v="3762" actId="164"/>
          <ac:grpSpMkLst>
            <pc:docMk/>
            <pc:sldMk cId="2131837524" sldId="298"/>
            <ac:grpSpMk id="3" creationId="{1C2D2F14-12D4-4E58-B80D-947B81DFF0C9}"/>
          </ac:grpSpMkLst>
        </pc:grpChg>
        <pc:grpChg chg="add mod">
          <ac:chgData name="Julia T" userId="8947ae2d8fa624c7" providerId="LiveId" clId="{51C29ACF-7C48-401B-882E-10E0A301DB42}" dt="2021-04-23T17:54:40.034" v="3762" actId="164"/>
          <ac:grpSpMkLst>
            <pc:docMk/>
            <pc:sldMk cId="2131837524" sldId="298"/>
            <ac:grpSpMk id="7" creationId="{B311B9B7-F56D-4E07-9D26-EA16FEFA0202}"/>
          </ac:grpSpMkLst>
        </pc:grpChg>
        <pc:picChg chg="add mod">
          <ac:chgData name="Julia T" userId="8947ae2d8fa624c7" providerId="LiveId" clId="{51C29ACF-7C48-401B-882E-10E0A301DB42}" dt="2021-04-19T23:29:54.850" v="3167" actId="1035"/>
          <ac:picMkLst>
            <pc:docMk/>
            <pc:sldMk cId="2131837524" sldId="298"/>
            <ac:picMk id="4" creationId="{84E552E2-4CA4-4BE8-A53B-F159DFCBCD57}"/>
          </ac:picMkLst>
        </pc:picChg>
        <pc:picChg chg="mod">
          <ac:chgData name="Julia T" userId="8947ae2d8fa624c7" providerId="LiveId" clId="{51C29ACF-7C48-401B-882E-10E0A301DB42}" dt="2021-04-23T17:54:35.588" v="3761" actId="164"/>
          <ac:picMkLst>
            <pc:docMk/>
            <pc:sldMk cId="2131837524" sldId="298"/>
            <ac:picMk id="19" creationId="{E2EBCDA0-C00C-409F-9CB4-833E06EAC8EC}"/>
          </ac:picMkLst>
        </pc:picChg>
        <pc:picChg chg="mod">
          <ac:chgData name="Julia T" userId="8947ae2d8fa624c7" providerId="LiveId" clId="{51C29ACF-7C48-401B-882E-10E0A301DB42}" dt="2021-04-23T17:54:35.588" v="3761" actId="164"/>
          <ac:picMkLst>
            <pc:docMk/>
            <pc:sldMk cId="2131837524" sldId="298"/>
            <ac:picMk id="21" creationId="{86151601-92F3-45DD-A300-173432332DA2}"/>
          </ac:picMkLst>
        </pc:picChg>
        <pc:picChg chg="add mod">
          <ac:chgData name="Julia T" userId="8947ae2d8fa624c7" providerId="LiveId" clId="{51C29ACF-7C48-401B-882E-10E0A301DB42}" dt="2021-04-20T00:08:18.746" v="3512"/>
          <ac:picMkLst>
            <pc:docMk/>
            <pc:sldMk cId="2131837524" sldId="298"/>
            <ac:picMk id="22" creationId="{F63F7198-5EE1-4B6D-9EA9-8D0E1893F95C}"/>
          </ac:picMkLst>
        </pc:picChg>
        <pc:cxnChg chg="del">
          <ac:chgData name="Julia T" userId="8947ae2d8fa624c7" providerId="LiveId" clId="{51C29ACF-7C48-401B-882E-10E0A301DB42}" dt="2021-04-17T21:42:58.336" v="2352" actId="478"/>
          <ac:cxnSpMkLst>
            <pc:docMk/>
            <pc:sldMk cId="2131837524" sldId="298"/>
            <ac:cxnSpMk id="4" creationId="{E1BE2E36-0862-4C93-9429-833E73047B57}"/>
          </ac:cxnSpMkLst>
        </pc:cxnChg>
        <pc:cxnChg chg="add mod">
          <ac:chgData name="Julia T" userId="8947ae2d8fa624c7" providerId="LiveId" clId="{51C29ACF-7C48-401B-882E-10E0A301DB42}" dt="2021-04-17T21:46:48.843" v="2394" actId="554"/>
          <ac:cxnSpMkLst>
            <pc:docMk/>
            <pc:sldMk cId="2131837524" sldId="298"/>
            <ac:cxnSpMk id="6" creationId="{8166703A-660B-4575-9C06-98111D92D74C}"/>
          </ac:cxnSpMkLst>
        </pc:cxnChg>
        <pc:cxnChg chg="add mod">
          <ac:chgData name="Julia T" userId="8947ae2d8fa624c7" providerId="LiveId" clId="{51C29ACF-7C48-401B-882E-10E0A301DB42}" dt="2021-04-17T21:47:19.526" v="2433" actId="408"/>
          <ac:cxnSpMkLst>
            <pc:docMk/>
            <pc:sldMk cId="2131837524" sldId="298"/>
            <ac:cxnSpMk id="17" creationId="{BE494006-1367-41F2-AED9-9E0BFA63C85B}"/>
          </ac:cxnSpMkLst>
        </pc:cxnChg>
        <pc:cxnChg chg="add mod">
          <ac:chgData name="Julia T" userId="8947ae2d8fa624c7" providerId="LiveId" clId="{51C29ACF-7C48-401B-882E-10E0A301DB42}" dt="2021-04-17T21:46:48.843" v="2394" actId="554"/>
          <ac:cxnSpMkLst>
            <pc:docMk/>
            <pc:sldMk cId="2131837524" sldId="298"/>
            <ac:cxnSpMk id="18" creationId="{94155443-860B-4178-B843-0150C6A70885}"/>
          </ac:cxnSpMkLst>
        </pc:cxnChg>
        <pc:cxnChg chg="add mod">
          <ac:chgData name="Julia T" userId="8947ae2d8fa624c7" providerId="LiveId" clId="{51C29ACF-7C48-401B-882E-10E0A301DB42}" dt="2021-04-17T22:17:56.773" v="2563" actId="555"/>
          <ac:cxnSpMkLst>
            <pc:docMk/>
            <pc:sldMk cId="2131837524" sldId="298"/>
            <ac:cxnSpMk id="25" creationId="{9185AB08-A0E3-4020-84A4-23B96773D1CF}"/>
          </ac:cxnSpMkLst>
        </pc:cxnChg>
        <pc:cxnChg chg="add mod">
          <ac:chgData name="Julia T" userId="8947ae2d8fa624c7" providerId="LiveId" clId="{51C29ACF-7C48-401B-882E-10E0A301DB42}" dt="2021-04-17T22:17:56.773" v="2563" actId="555"/>
          <ac:cxnSpMkLst>
            <pc:docMk/>
            <pc:sldMk cId="2131837524" sldId="298"/>
            <ac:cxnSpMk id="26" creationId="{94E2B9ED-C66C-4617-AC19-D97D3317F89D}"/>
          </ac:cxnSpMkLst>
        </pc:cxnChg>
        <pc:cxnChg chg="add mod">
          <ac:chgData name="Julia T" userId="8947ae2d8fa624c7" providerId="LiveId" clId="{51C29ACF-7C48-401B-882E-10E0A301DB42}" dt="2021-04-17T22:17:56.773" v="2563" actId="555"/>
          <ac:cxnSpMkLst>
            <pc:docMk/>
            <pc:sldMk cId="2131837524" sldId="298"/>
            <ac:cxnSpMk id="27" creationId="{BE7EB432-E9B6-416A-80E6-BE73D6D07022}"/>
          </ac:cxnSpMkLst>
        </pc:cxnChg>
      </pc:sldChg>
      <pc:sldChg chg="addSp delSp modSp add mod delAnim">
        <pc:chgData name="Julia T" userId="8947ae2d8fa624c7" providerId="LiveId" clId="{51C29ACF-7C48-401B-882E-10E0A301DB42}" dt="2021-04-23T17:55:13.949" v="3764" actId="166"/>
        <pc:sldMkLst>
          <pc:docMk/>
          <pc:sldMk cId="3785769345" sldId="299"/>
        </pc:sldMkLst>
        <pc:spChg chg="mod">
          <ac:chgData name="Julia T" userId="8947ae2d8fa624c7" providerId="LiveId" clId="{51C29ACF-7C48-401B-882E-10E0A301DB42}" dt="2021-04-23T17:55:02.603" v="3763" actId="164"/>
          <ac:spMkLst>
            <pc:docMk/>
            <pc:sldMk cId="3785769345" sldId="299"/>
            <ac:spMk id="5" creationId="{1BE8AF92-C5B8-42AD-9E00-B2FCD2D90292}"/>
          </ac:spMkLst>
        </pc:spChg>
        <pc:spChg chg="del">
          <ac:chgData name="Julia T" userId="8947ae2d8fa624c7" providerId="LiveId" clId="{51C29ACF-7C48-401B-882E-10E0A301DB42}" dt="2021-04-19T23:30:12.952" v="3168" actId="478"/>
          <ac:spMkLst>
            <pc:docMk/>
            <pc:sldMk cId="3785769345" sldId="299"/>
            <ac:spMk id="20" creationId="{46C28CCC-46DD-4103-802F-B5ED98E9EF9B}"/>
          </ac:spMkLst>
        </pc:spChg>
        <pc:spChg chg="mod ord">
          <ac:chgData name="Julia T" userId="8947ae2d8fa624c7" providerId="LiveId" clId="{51C29ACF-7C48-401B-882E-10E0A301DB42}" dt="2021-04-23T17:55:13.949" v="3764" actId="166"/>
          <ac:spMkLst>
            <pc:docMk/>
            <pc:sldMk cId="3785769345" sldId="299"/>
            <ac:spMk id="23" creationId="{F3CF6B5A-29D3-4D9E-9395-F8377AD01636}"/>
          </ac:spMkLst>
        </pc:spChg>
        <pc:grpChg chg="add mod">
          <ac:chgData name="Julia T" userId="8947ae2d8fa624c7" providerId="LiveId" clId="{51C29ACF-7C48-401B-882E-10E0A301DB42}" dt="2021-04-23T17:55:02.603" v="3763" actId="164"/>
          <ac:grpSpMkLst>
            <pc:docMk/>
            <pc:sldMk cId="3785769345" sldId="299"/>
            <ac:grpSpMk id="3" creationId="{681A86E6-730A-4DB3-A993-A08A40D09FC3}"/>
          </ac:grpSpMkLst>
        </pc:grpChg>
        <pc:picChg chg="add mod">
          <ac:chgData name="Julia T" userId="8947ae2d8fa624c7" providerId="LiveId" clId="{51C29ACF-7C48-401B-882E-10E0A301DB42}" dt="2021-04-23T17:55:02.603" v="3763" actId="164"/>
          <ac:picMkLst>
            <pc:docMk/>
            <pc:sldMk cId="3785769345" sldId="299"/>
            <ac:picMk id="16" creationId="{4B83B292-67F9-4B45-AA3F-9818772B1F59}"/>
          </ac:picMkLst>
        </pc:picChg>
        <pc:picChg chg="add mod ord">
          <ac:chgData name="Julia T" userId="8947ae2d8fa624c7" providerId="LiveId" clId="{51C29ACF-7C48-401B-882E-10E0A301DB42}" dt="2021-04-23T17:55:13.949" v="3764" actId="166"/>
          <ac:picMkLst>
            <pc:docMk/>
            <pc:sldMk cId="3785769345" sldId="299"/>
            <ac:picMk id="17" creationId="{927DD323-00C8-4F6D-A7B5-740287855BE8}"/>
          </ac:picMkLst>
        </pc:picChg>
        <pc:picChg chg="mod">
          <ac:chgData name="Julia T" userId="8947ae2d8fa624c7" providerId="LiveId" clId="{51C29ACF-7C48-401B-882E-10E0A301DB42}" dt="2021-04-23T17:55:02.603" v="3763" actId="164"/>
          <ac:picMkLst>
            <pc:docMk/>
            <pc:sldMk cId="3785769345" sldId="299"/>
            <ac:picMk id="19" creationId="{E2EBCDA0-C00C-409F-9CB4-833E06EAC8EC}"/>
          </ac:picMkLst>
        </pc:picChg>
        <pc:picChg chg="mod">
          <ac:chgData name="Julia T" userId="8947ae2d8fa624c7" providerId="LiveId" clId="{51C29ACF-7C48-401B-882E-10E0A301DB42}" dt="2021-04-23T17:55:02.603" v="3763" actId="164"/>
          <ac:picMkLst>
            <pc:docMk/>
            <pc:sldMk cId="3785769345" sldId="299"/>
            <ac:picMk id="21" creationId="{86151601-92F3-45DD-A300-173432332DA2}"/>
          </ac:picMkLst>
        </pc:picChg>
        <pc:cxnChg chg="ord">
          <ac:chgData name="Julia T" userId="8947ae2d8fa624c7" providerId="LiveId" clId="{51C29ACF-7C48-401B-882E-10E0A301DB42}" dt="2021-04-23T17:55:13.949" v="3764" actId="166"/>
          <ac:cxnSpMkLst>
            <pc:docMk/>
            <pc:sldMk cId="3785769345" sldId="299"/>
            <ac:cxnSpMk id="6" creationId="{8166703A-660B-4575-9C06-98111D92D74C}"/>
          </ac:cxnSpMkLst>
        </pc:cxnChg>
        <pc:cxnChg chg="del">
          <ac:chgData name="Julia T" userId="8947ae2d8fa624c7" providerId="LiveId" clId="{51C29ACF-7C48-401B-882E-10E0A301DB42}" dt="2021-04-17T22:20:42.376" v="2568" actId="478"/>
          <ac:cxnSpMkLst>
            <pc:docMk/>
            <pc:sldMk cId="3785769345" sldId="299"/>
            <ac:cxnSpMk id="17" creationId="{BE494006-1367-41F2-AED9-9E0BFA63C85B}"/>
          </ac:cxnSpMkLst>
        </pc:cxnChg>
        <pc:cxnChg chg="mod ord">
          <ac:chgData name="Julia T" userId="8947ae2d8fa624c7" providerId="LiveId" clId="{51C29ACF-7C48-401B-882E-10E0A301DB42}" dt="2021-04-23T17:55:13.949" v="3764" actId="166"/>
          <ac:cxnSpMkLst>
            <pc:docMk/>
            <pc:sldMk cId="3785769345" sldId="299"/>
            <ac:cxnSpMk id="18" creationId="{94155443-860B-4178-B843-0150C6A70885}"/>
          </ac:cxnSpMkLst>
        </pc:cxnChg>
        <pc:cxnChg chg="mod ord">
          <ac:chgData name="Julia T" userId="8947ae2d8fa624c7" providerId="LiveId" clId="{51C29ACF-7C48-401B-882E-10E0A301DB42}" dt="2021-04-23T17:55:13.949" v="3764" actId="166"/>
          <ac:cxnSpMkLst>
            <pc:docMk/>
            <pc:sldMk cId="3785769345" sldId="299"/>
            <ac:cxnSpMk id="25" creationId="{9185AB08-A0E3-4020-84A4-23B96773D1CF}"/>
          </ac:cxnSpMkLst>
        </pc:cxnChg>
        <pc:cxnChg chg="del">
          <ac:chgData name="Julia T" userId="8947ae2d8fa624c7" providerId="LiveId" clId="{51C29ACF-7C48-401B-882E-10E0A301DB42}" dt="2021-04-17T22:20:42.376" v="2568" actId="478"/>
          <ac:cxnSpMkLst>
            <pc:docMk/>
            <pc:sldMk cId="3785769345" sldId="299"/>
            <ac:cxnSpMk id="26" creationId="{94E2B9ED-C66C-4617-AC19-D97D3317F89D}"/>
          </ac:cxnSpMkLst>
        </pc:cxnChg>
        <pc:cxnChg chg="ord">
          <ac:chgData name="Julia T" userId="8947ae2d8fa624c7" providerId="LiveId" clId="{51C29ACF-7C48-401B-882E-10E0A301DB42}" dt="2021-04-23T17:55:13.949" v="3764" actId="166"/>
          <ac:cxnSpMkLst>
            <pc:docMk/>
            <pc:sldMk cId="3785769345" sldId="299"/>
            <ac:cxnSpMk id="27" creationId="{BE7EB432-E9B6-416A-80E6-BE73D6D07022}"/>
          </ac:cxnSpMkLst>
        </pc:cxnChg>
      </pc:sldChg>
      <pc:sldChg chg="addSp delSp modSp add mod ord">
        <pc:chgData name="Julia T" userId="8947ae2d8fa624c7" providerId="LiveId" clId="{51C29ACF-7C48-401B-882E-10E0A301DB42}" dt="2021-04-20T00:02:09.530" v="3456" actId="478"/>
        <pc:sldMkLst>
          <pc:docMk/>
          <pc:sldMk cId="3338543594" sldId="300"/>
        </pc:sldMkLst>
        <pc:spChg chg="add del mod">
          <ac:chgData name="Julia T" userId="8947ae2d8fa624c7" providerId="LiveId" clId="{51C29ACF-7C48-401B-882E-10E0A301DB42}" dt="2021-04-19T22:43:51.672" v="2644" actId="478"/>
          <ac:spMkLst>
            <pc:docMk/>
            <pc:sldMk cId="3338543594" sldId="300"/>
            <ac:spMk id="10" creationId="{C9E7272D-624D-433C-A84D-4D0E6986DAF8}"/>
          </ac:spMkLst>
        </pc:spChg>
        <pc:spChg chg="del">
          <ac:chgData name="Julia T" userId="8947ae2d8fa624c7" providerId="LiveId" clId="{51C29ACF-7C48-401B-882E-10E0A301DB42}" dt="2021-04-20T00:02:09.530" v="3456" actId="478"/>
          <ac:spMkLst>
            <pc:docMk/>
            <pc:sldMk cId="3338543594" sldId="300"/>
            <ac:spMk id="11" creationId="{EA023308-679C-43D9-B9A1-BC94142AAB9E}"/>
          </ac:spMkLst>
        </pc:spChg>
        <pc:picChg chg="del">
          <ac:chgData name="Julia T" userId="8947ae2d8fa624c7" providerId="LiveId" clId="{51C29ACF-7C48-401B-882E-10E0A301DB42}" dt="2021-04-19T22:43:45.947" v="2642" actId="478"/>
          <ac:picMkLst>
            <pc:docMk/>
            <pc:sldMk cId="3338543594" sldId="300"/>
            <ac:picMk id="4" creationId="{7451B390-B4AA-4E2F-AA36-892BA7DD3BEC}"/>
          </ac:picMkLst>
        </pc:picChg>
        <pc:picChg chg="add mod modCrop">
          <ac:chgData name="Julia T" userId="8947ae2d8fa624c7" providerId="LiveId" clId="{51C29ACF-7C48-401B-882E-10E0A301DB42}" dt="2021-04-19T22:43:47.669" v="2643" actId="1076"/>
          <ac:picMkLst>
            <pc:docMk/>
            <pc:sldMk cId="3338543594" sldId="300"/>
            <ac:picMk id="6" creationId="{ED0D82A5-E730-4AF9-90FD-6224412F8316}"/>
          </ac:picMkLst>
        </pc:picChg>
      </pc:sldChg>
      <pc:sldChg chg="addSp delSp modSp add mod ord delAnim modAnim">
        <pc:chgData name="Julia T" userId="8947ae2d8fa624c7" providerId="LiveId" clId="{51C29ACF-7C48-401B-882E-10E0A301DB42}" dt="2021-04-23T17:56:29.548" v="3810" actId="165"/>
        <pc:sldMkLst>
          <pc:docMk/>
          <pc:sldMk cId="85903670" sldId="301"/>
        </pc:sldMkLst>
        <pc:spChg chg="mod topLvl">
          <ac:chgData name="Julia T" userId="8947ae2d8fa624c7" providerId="LiveId" clId="{51C29ACF-7C48-401B-882E-10E0A301DB42}" dt="2021-04-23T17:56:29.548" v="3810" actId="165"/>
          <ac:spMkLst>
            <pc:docMk/>
            <pc:sldMk cId="85903670" sldId="301"/>
            <ac:spMk id="5" creationId="{1BE8AF92-C5B8-42AD-9E00-B2FCD2D90292}"/>
          </ac:spMkLst>
        </pc:spChg>
        <pc:spChg chg="add mod ord">
          <ac:chgData name="Julia T" userId="8947ae2d8fa624c7" providerId="LiveId" clId="{51C29ACF-7C48-401B-882E-10E0A301DB42}" dt="2021-04-23T17:55:57.937" v="3768" actId="166"/>
          <ac:spMkLst>
            <pc:docMk/>
            <pc:sldMk cId="85903670" sldId="301"/>
            <ac:spMk id="11" creationId="{256AA8C2-AF07-48F7-ABCA-32E5915E576D}"/>
          </ac:spMkLst>
        </pc:spChg>
        <pc:spChg chg="add del mod">
          <ac:chgData name="Julia T" userId="8947ae2d8fa624c7" providerId="LiveId" clId="{51C29ACF-7C48-401B-882E-10E0A301DB42}" dt="2021-04-19T23:31:19.443" v="3181" actId="478"/>
          <ac:spMkLst>
            <pc:docMk/>
            <pc:sldMk cId="85903670" sldId="301"/>
            <ac:spMk id="20" creationId="{46C28CCC-46DD-4103-802F-B5ED98E9EF9B}"/>
          </ac:spMkLst>
        </pc:spChg>
        <pc:spChg chg="mod ord">
          <ac:chgData name="Julia T" userId="8947ae2d8fa624c7" providerId="LiveId" clId="{51C29ACF-7C48-401B-882E-10E0A301DB42}" dt="2021-04-23T17:55:57.937" v="3768" actId="166"/>
          <ac:spMkLst>
            <pc:docMk/>
            <pc:sldMk cId="85903670" sldId="301"/>
            <ac:spMk id="23" creationId="{F3CF6B5A-29D3-4D9E-9395-F8377AD01636}"/>
          </ac:spMkLst>
        </pc:spChg>
        <pc:grpChg chg="add mod">
          <ac:chgData name="Julia T" userId="8947ae2d8fa624c7" providerId="LiveId" clId="{51C29ACF-7C48-401B-882E-10E0A301DB42}" dt="2021-04-23T17:55:44.673" v="3766" actId="164"/>
          <ac:grpSpMkLst>
            <pc:docMk/>
            <pc:sldMk cId="85903670" sldId="301"/>
            <ac:grpSpMk id="3" creationId="{E0D8877A-CF6C-4DFD-8395-01D6FE8260D5}"/>
          </ac:grpSpMkLst>
        </pc:grpChg>
        <pc:grpChg chg="add del mod">
          <ac:chgData name="Julia T" userId="8947ae2d8fa624c7" providerId="LiveId" clId="{51C29ACF-7C48-401B-882E-10E0A301DB42}" dt="2021-04-23T17:56:29.548" v="3810" actId="165"/>
          <ac:grpSpMkLst>
            <pc:docMk/>
            <pc:sldMk cId="85903670" sldId="301"/>
            <ac:grpSpMk id="7" creationId="{245C1B83-0077-4894-A030-59B3FE28B05F}"/>
          </ac:grpSpMkLst>
        </pc:grpChg>
        <pc:picChg chg="add mod topLvl">
          <ac:chgData name="Julia T" userId="8947ae2d8fa624c7" providerId="LiveId" clId="{51C29ACF-7C48-401B-882E-10E0A301DB42}" dt="2021-04-23T17:56:29.548" v="3810" actId="165"/>
          <ac:picMkLst>
            <pc:docMk/>
            <pc:sldMk cId="85903670" sldId="301"/>
            <ac:picMk id="4" creationId="{024575B5-14F3-4850-A7AA-68BCEF11C646}"/>
          </ac:picMkLst>
        </pc:picChg>
        <pc:picChg chg="add mod ord">
          <ac:chgData name="Julia T" userId="8947ae2d8fa624c7" providerId="LiveId" clId="{51C29ACF-7C48-401B-882E-10E0A301DB42}" dt="2021-04-23T17:55:57.937" v="3768" actId="166"/>
          <ac:picMkLst>
            <pc:docMk/>
            <pc:sldMk cId="85903670" sldId="301"/>
            <ac:picMk id="8" creationId="{C8B6836F-8368-4006-B384-7DCFC2EB9F40}"/>
          </ac:picMkLst>
        </pc:picChg>
        <pc:picChg chg="add del mod">
          <ac:chgData name="Julia T" userId="8947ae2d8fa624c7" providerId="LiveId" clId="{51C29ACF-7C48-401B-882E-10E0A301DB42}" dt="2021-04-19T22:50:19.350" v="2771" actId="478"/>
          <ac:picMkLst>
            <pc:docMk/>
            <pc:sldMk cId="85903670" sldId="301"/>
            <ac:picMk id="10" creationId="{3C213900-F5F9-497A-9867-981B8B9C4C63}"/>
          </ac:picMkLst>
        </pc:picChg>
        <pc:picChg chg="add mod ord topLvl">
          <ac:chgData name="Julia T" userId="8947ae2d8fa624c7" providerId="LiveId" clId="{51C29ACF-7C48-401B-882E-10E0A301DB42}" dt="2021-04-23T17:56:29.548" v="3810" actId="165"/>
          <ac:picMkLst>
            <pc:docMk/>
            <pc:sldMk cId="85903670" sldId="301"/>
            <ac:picMk id="13" creationId="{3E40CCA9-E678-4128-8DE6-1CD24FE079F5}"/>
          </ac:picMkLst>
        </pc:picChg>
        <pc:picChg chg="mod topLvl">
          <ac:chgData name="Julia T" userId="8947ae2d8fa624c7" providerId="LiveId" clId="{51C29ACF-7C48-401B-882E-10E0A301DB42}" dt="2021-04-23T17:56:29.548" v="3810" actId="165"/>
          <ac:picMkLst>
            <pc:docMk/>
            <pc:sldMk cId="85903670" sldId="301"/>
            <ac:picMk id="19" creationId="{E2EBCDA0-C00C-409F-9CB4-833E06EAC8EC}"/>
          </ac:picMkLst>
        </pc:picChg>
        <pc:picChg chg="mod topLvl">
          <ac:chgData name="Julia T" userId="8947ae2d8fa624c7" providerId="LiveId" clId="{51C29ACF-7C48-401B-882E-10E0A301DB42}" dt="2021-04-23T17:56:29.548" v="3810" actId="165"/>
          <ac:picMkLst>
            <pc:docMk/>
            <pc:sldMk cId="85903670" sldId="301"/>
            <ac:picMk id="21" creationId="{86151601-92F3-45DD-A300-173432332DA2}"/>
          </ac:picMkLst>
        </pc:picChg>
        <pc:picChg chg="add mod ord">
          <ac:chgData name="Julia T" userId="8947ae2d8fa624c7" providerId="LiveId" clId="{51C29ACF-7C48-401B-882E-10E0A301DB42}" dt="2021-04-23T17:55:57.937" v="3768" actId="166"/>
          <ac:picMkLst>
            <pc:docMk/>
            <pc:sldMk cId="85903670" sldId="301"/>
            <ac:picMk id="28" creationId="{4328468E-A6DF-44E5-A283-432C973EBE04}"/>
          </ac:picMkLst>
        </pc:picChg>
        <pc:cxnChg chg="ord">
          <ac:chgData name="Julia T" userId="8947ae2d8fa624c7" providerId="LiveId" clId="{51C29ACF-7C48-401B-882E-10E0A301DB42}" dt="2021-04-23T17:55:57.937" v="3768" actId="166"/>
          <ac:cxnSpMkLst>
            <pc:docMk/>
            <pc:sldMk cId="85903670" sldId="301"/>
            <ac:cxnSpMk id="6" creationId="{8166703A-660B-4575-9C06-98111D92D74C}"/>
          </ac:cxnSpMkLst>
        </pc:cxnChg>
        <pc:cxnChg chg="mod topLvl">
          <ac:chgData name="Julia T" userId="8947ae2d8fa624c7" providerId="LiveId" clId="{51C29ACF-7C48-401B-882E-10E0A301DB42}" dt="2021-04-23T17:56:29.548" v="3810" actId="165"/>
          <ac:cxnSpMkLst>
            <pc:docMk/>
            <pc:sldMk cId="85903670" sldId="301"/>
            <ac:cxnSpMk id="17" creationId="{BE494006-1367-41F2-AED9-9E0BFA63C85B}"/>
          </ac:cxnSpMkLst>
        </pc:cxnChg>
        <pc:cxnChg chg="del">
          <ac:chgData name="Julia T" userId="8947ae2d8fa624c7" providerId="LiveId" clId="{51C29ACF-7C48-401B-882E-10E0A301DB42}" dt="2021-04-19T22:46:01.422" v="2659" actId="478"/>
          <ac:cxnSpMkLst>
            <pc:docMk/>
            <pc:sldMk cId="85903670" sldId="301"/>
            <ac:cxnSpMk id="18" creationId="{94155443-860B-4178-B843-0150C6A70885}"/>
          </ac:cxnSpMkLst>
        </pc:cxnChg>
        <pc:cxnChg chg="del">
          <ac:chgData name="Julia T" userId="8947ae2d8fa624c7" providerId="LiveId" clId="{51C29ACF-7C48-401B-882E-10E0A301DB42}" dt="2021-04-19T22:45:59.182" v="2658" actId="478"/>
          <ac:cxnSpMkLst>
            <pc:docMk/>
            <pc:sldMk cId="85903670" sldId="301"/>
            <ac:cxnSpMk id="25" creationId="{9185AB08-A0E3-4020-84A4-23B96773D1CF}"/>
          </ac:cxnSpMkLst>
        </pc:cxnChg>
        <pc:cxnChg chg="del">
          <ac:chgData name="Julia T" userId="8947ae2d8fa624c7" providerId="LiveId" clId="{51C29ACF-7C48-401B-882E-10E0A301DB42}" dt="2021-04-19T22:45:58" v="2657" actId="478"/>
          <ac:cxnSpMkLst>
            <pc:docMk/>
            <pc:sldMk cId="85903670" sldId="301"/>
            <ac:cxnSpMk id="26" creationId="{94E2B9ED-C66C-4617-AC19-D97D3317F89D}"/>
          </ac:cxnSpMkLst>
        </pc:cxnChg>
        <pc:cxnChg chg="del mod">
          <ac:chgData name="Julia T" userId="8947ae2d8fa624c7" providerId="LiveId" clId="{51C29ACF-7C48-401B-882E-10E0A301DB42}" dt="2021-04-19T22:45:56.723" v="2656" actId="478"/>
          <ac:cxnSpMkLst>
            <pc:docMk/>
            <pc:sldMk cId="85903670" sldId="301"/>
            <ac:cxnSpMk id="27" creationId="{BE7EB432-E9B6-416A-80E6-BE73D6D07022}"/>
          </ac:cxnSpMkLst>
        </pc:cxnChg>
      </pc:sldChg>
      <pc:sldChg chg="addSp delSp modSp add mod modAnim">
        <pc:chgData name="Julia T" userId="8947ae2d8fa624c7" providerId="LiveId" clId="{51C29ACF-7C48-401B-882E-10E0A301DB42}" dt="2021-04-23T17:57:08.798" v="3814" actId="166"/>
        <pc:sldMkLst>
          <pc:docMk/>
          <pc:sldMk cId="726479911" sldId="302"/>
        </pc:sldMkLst>
        <pc:spChg chg="mod">
          <ac:chgData name="Julia T" userId="8947ae2d8fa624c7" providerId="LiveId" clId="{51C29ACF-7C48-401B-882E-10E0A301DB42}" dt="2021-04-23T17:56:54.656" v="3812" actId="164"/>
          <ac:spMkLst>
            <pc:docMk/>
            <pc:sldMk cId="726479911" sldId="302"/>
            <ac:spMk id="5" creationId="{1BE8AF92-C5B8-42AD-9E00-B2FCD2D90292}"/>
          </ac:spMkLst>
        </pc:spChg>
        <pc:spChg chg="add mod ord">
          <ac:chgData name="Julia T" userId="8947ae2d8fa624c7" providerId="LiveId" clId="{51C29ACF-7C48-401B-882E-10E0A301DB42}" dt="2021-04-23T17:57:08.798" v="3814" actId="166"/>
          <ac:spMkLst>
            <pc:docMk/>
            <pc:sldMk cId="726479911" sldId="302"/>
            <ac:spMk id="18" creationId="{3358ACE3-B61A-48DB-BF66-F0CDF1E4ABB6}"/>
          </ac:spMkLst>
        </pc:spChg>
        <pc:spChg chg="del">
          <ac:chgData name="Julia T" userId="8947ae2d8fa624c7" providerId="LiveId" clId="{51C29ACF-7C48-401B-882E-10E0A301DB42}" dt="2021-04-19T23:31:38.517" v="3202" actId="478"/>
          <ac:spMkLst>
            <pc:docMk/>
            <pc:sldMk cId="726479911" sldId="302"/>
            <ac:spMk id="20" creationId="{46C28CCC-46DD-4103-802F-B5ED98E9EF9B}"/>
          </ac:spMkLst>
        </pc:spChg>
        <pc:spChg chg="mod ord">
          <ac:chgData name="Julia T" userId="8947ae2d8fa624c7" providerId="LiveId" clId="{51C29ACF-7C48-401B-882E-10E0A301DB42}" dt="2021-04-23T17:57:08.798" v="3814" actId="166"/>
          <ac:spMkLst>
            <pc:docMk/>
            <pc:sldMk cId="726479911" sldId="302"/>
            <ac:spMk id="23" creationId="{F3CF6B5A-29D3-4D9E-9395-F8377AD01636}"/>
          </ac:spMkLst>
        </pc:spChg>
        <pc:grpChg chg="add mod">
          <ac:chgData name="Julia T" userId="8947ae2d8fa624c7" providerId="LiveId" clId="{51C29ACF-7C48-401B-882E-10E0A301DB42}" dt="2021-04-23T17:56:54.656" v="3812" actId="164"/>
          <ac:grpSpMkLst>
            <pc:docMk/>
            <pc:sldMk cId="726479911" sldId="302"/>
            <ac:grpSpMk id="3" creationId="{32DBD131-21CE-4C4A-B81A-497B59D166AA}"/>
          </ac:grpSpMkLst>
        </pc:grpChg>
        <pc:grpChg chg="add mod">
          <ac:chgData name="Julia T" userId="8947ae2d8fa624c7" providerId="LiveId" clId="{51C29ACF-7C48-401B-882E-10E0A301DB42}" dt="2021-04-23T17:56:54.656" v="3812" actId="164"/>
          <ac:grpSpMkLst>
            <pc:docMk/>
            <pc:sldMk cId="726479911" sldId="302"/>
            <ac:grpSpMk id="7" creationId="{D729EB44-3747-493A-A9B4-CCA58C8E305B}"/>
          </ac:grpSpMkLst>
        </pc:grpChg>
        <pc:picChg chg="mod">
          <ac:chgData name="Julia T" userId="8947ae2d8fa624c7" providerId="LiveId" clId="{51C29ACF-7C48-401B-882E-10E0A301DB42}" dt="2021-04-23T17:56:50.455" v="3811" actId="164"/>
          <ac:picMkLst>
            <pc:docMk/>
            <pc:sldMk cId="726479911" sldId="302"/>
            <ac:picMk id="4" creationId="{024575B5-14F3-4850-A7AA-68BCEF11C646}"/>
          </ac:picMkLst>
        </pc:picChg>
        <pc:picChg chg="add mod ord">
          <ac:chgData name="Julia T" userId="8947ae2d8fa624c7" providerId="LiveId" clId="{51C29ACF-7C48-401B-882E-10E0A301DB42}" dt="2021-04-23T17:57:08.798" v="3814" actId="166"/>
          <ac:picMkLst>
            <pc:docMk/>
            <pc:sldMk cId="726479911" sldId="302"/>
            <ac:picMk id="16" creationId="{502D736F-33EE-4863-A920-06910779A679}"/>
          </ac:picMkLst>
        </pc:picChg>
        <pc:picChg chg="mod">
          <ac:chgData name="Julia T" userId="8947ae2d8fa624c7" providerId="LiveId" clId="{51C29ACF-7C48-401B-882E-10E0A301DB42}" dt="2021-04-23T17:56:50.455" v="3811" actId="164"/>
          <ac:picMkLst>
            <pc:docMk/>
            <pc:sldMk cId="726479911" sldId="302"/>
            <ac:picMk id="19" creationId="{E2EBCDA0-C00C-409F-9CB4-833E06EAC8EC}"/>
          </ac:picMkLst>
        </pc:picChg>
        <pc:picChg chg="mod">
          <ac:chgData name="Julia T" userId="8947ae2d8fa624c7" providerId="LiveId" clId="{51C29ACF-7C48-401B-882E-10E0A301DB42}" dt="2021-04-23T17:56:50.455" v="3811" actId="164"/>
          <ac:picMkLst>
            <pc:docMk/>
            <pc:sldMk cId="726479911" sldId="302"/>
            <ac:picMk id="21" creationId="{86151601-92F3-45DD-A300-173432332DA2}"/>
          </ac:picMkLst>
        </pc:picChg>
        <pc:picChg chg="add mod">
          <ac:chgData name="Julia T" userId="8947ae2d8fa624c7" providerId="LiveId" clId="{51C29ACF-7C48-401B-882E-10E0A301DB42}" dt="2021-04-23T17:56:54.656" v="3812" actId="164"/>
          <ac:picMkLst>
            <pc:docMk/>
            <pc:sldMk cId="726479911" sldId="302"/>
            <ac:picMk id="22" creationId="{E3B0A3B8-A453-4ED4-83E8-C8DFB9D220A3}"/>
          </ac:picMkLst>
        </pc:picChg>
        <pc:picChg chg="add mod ord">
          <ac:chgData name="Julia T" userId="8947ae2d8fa624c7" providerId="LiveId" clId="{51C29ACF-7C48-401B-882E-10E0A301DB42}" dt="2021-04-23T17:57:08.798" v="3814" actId="166"/>
          <ac:picMkLst>
            <pc:docMk/>
            <pc:sldMk cId="726479911" sldId="302"/>
            <ac:picMk id="24" creationId="{996C4C3B-3C28-4461-810A-6EF67A47991E}"/>
          </ac:picMkLst>
        </pc:picChg>
        <pc:cxnChg chg="ord">
          <ac:chgData name="Julia T" userId="8947ae2d8fa624c7" providerId="LiveId" clId="{51C29ACF-7C48-401B-882E-10E0A301DB42}" dt="2021-04-23T17:57:08.798" v="3814" actId="166"/>
          <ac:cxnSpMkLst>
            <pc:docMk/>
            <pc:sldMk cId="726479911" sldId="302"/>
            <ac:cxnSpMk id="6" creationId="{8166703A-660B-4575-9C06-98111D92D74C}"/>
          </ac:cxnSpMkLst>
        </pc:cxnChg>
        <pc:cxnChg chg="add mod">
          <ac:chgData name="Julia T" userId="8947ae2d8fa624c7" providerId="LiveId" clId="{51C29ACF-7C48-401B-882E-10E0A301DB42}" dt="2021-04-23T17:56:50.455" v="3811" actId="164"/>
          <ac:cxnSpMkLst>
            <pc:docMk/>
            <pc:sldMk cId="726479911" sldId="302"/>
            <ac:cxnSpMk id="15" creationId="{C3927308-BA35-4EA2-80B0-5C52A159700B}"/>
          </ac:cxnSpMkLst>
        </pc:cxnChg>
        <pc:cxnChg chg="mod">
          <ac:chgData name="Julia T" userId="8947ae2d8fa624c7" providerId="LiveId" clId="{51C29ACF-7C48-401B-882E-10E0A301DB42}" dt="2021-04-23T17:56:50.455" v="3811" actId="164"/>
          <ac:cxnSpMkLst>
            <pc:docMk/>
            <pc:sldMk cId="726479911" sldId="302"/>
            <ac:cxnSpMk id="17" creationId="{BE494006-1367-41F2-AED9-9E0BFA63C85B}"/>
          </ac:cxnSpMkLst>
        </pc:cxnChg>
      </pc:sldChg>
      <pc:sldChg chg="addSp delSp modSp add mod ord">
        <pc:chgData name="Julia T" userId="8947ae2d8fa624c7" providerId="LiveId" clId="{51C29ACF-7C48-401B-882E-10E0A301DB42}" dt="2021-04-20T00:08:17.216" v="3511"/>
        <pc:sldMkLst>
          <pc:docMk/>
          <pc:sldMk cId="2817471477" sldId="303"/>
        </pc:sldMkLst>
        <pc:spChg chg="del">
          <ac:chgData name="Julia T" userId="8947ae2d8fa624c7" providerId="LiveId" clId="{51C29ACF-7C48-401B-882E-10E0A301DB42}" dt="2021-04-19T23:28:30.612" v="3100" actId="478"/>
          <ac:spMkLst>
            <pc:docMk/>
            <pc:sldMk cId="2817471477" sldId="303"/>
            <ac:spMk id="20" creationId="{46C28CCC-46DD-4103-802F-B5ED98E9EF9B}"/>
          </ac:spMkLst>
        </pc:spChg>
        <pc:picChg chg="add mod">
          <ac:chgData name="Julia T" userId="8947ae2d8fa624c7" providerId="LiveId" clId="{51C29ACF-7C48-401B-882E-10E0A301DB42}" dt="2021-04-19T23:28:31.423" v="3101"/>
          <ac:picMkLst>
            <pc:docMk/>
            <pc:sldMk cId="2817471477" sldId="303"/>
            <ac:picMk id="18" creationId="{31435A90-C25E-4ED0-A67D-EF388027FA58}"/>
          </ac:picMkLst>
        </pc:picChg>
        <pc:picChg chg="add mod">
          <ac:chgData name="Julia T" userId="8947ae2d8fa624c7" providerId="LiveId" clId="{51C29ACF-7C48-401B-882E-10E0A301DB42}" dt="2021-04-20T00:08:17.216" v="3511"/>
          <ac:picMkLst>
            <pc:docMk/>
            <pc:sldMk cId="2817471477" sldId="303"/>
            <ac:picMk id="25" creationId="{30BC3B4C-96AD-4741-BB5F-3E5DD390F881}"/>
          </ac:picMkLst>
        </pc:picChg>
      </pc:sldChg>
      <pc:sldChg chg="add del">
        <pc:chgData name="Julia T" userId="8947ae2d8fa624c7" providerId="LiveId" clId="{51C29ACF-7C48-401B-882E-10E0A301DB42}" dt="2021-04-19T22:56:27.989" v="2847" actId="2890"/>
        <pc:sldMkLst>
          <pc:docMk/>
          <pc:sldMk cId="3216774922" sldId="303"/>
        </pc:sldMkLst>
      </pc:sldChg>
      <pc:sldChg chg="addSp delSp modSp add mod ord replId">
        <pc:chgData name="Julia T" userId="8947ae2d8fa624c7" providerId="LiveId" clId="{51C29ACF-7C48-401B-882E-10E0A301DB42}" dt="2021-04-20T00:08:15.659" v="3510"/>
        <pc:sldMkLst>
          <pc:docMk/>
          <pc:sldMk cId="2030567269" sldId="304"/>
        </pc:sldMkLst>
        <pc:spChg chg="del">
          <ac:chgData name="Julia T" userId="8947ae2d8fa624c7" providerId="LiveId" clId="{51C29ACF-7C48-401B-882E-10E0A301DB42}" dt="2021-04-19T23:28:15.916" v="3085" actId="478"/>
          <ac:spMkLst>
            <pc:docMk/>
            <pc:sldMk cId="2030567269" sldId="304"/>
            <ac:spMk id="9" creationId="{B5DB74E8-1915-484B-ADAC-DAFEAA7A0AF8}"/>
          </ac:spMkLst>
        </pc:spChg>
        <pc:picChg chg="add mod">
          <ac:chgData name="Julia T" userId="8947ae2d8fa624c7" providerId="LiveId" clId="{51C29ACF-7C48-401B-882E-10E0A301DB42}" dt="2021-04-19T23:28:26.638" v="3099"/>
          <ac:picMkLst>
            <pc:docMk/>
            <pc:sldMk cId="2030567269" sldId="304"/>
            <ac:picMk id="22" creationId="{FBA784AC-7CBB-4DA1-822B-0E31899B549C}"/>
          </ac:picMkLst>
        </pc:picChg>
        <pc:picChg chg="add mod">
          <ac:chgData name="Julia T" userId="8947ae2d8fa624c7" providerId="LiveId" clId="{51C29ACF-7C48-401B-882E-10E0A301DB42}" dt="2021-04-20T00:08:15.659" v="3510"/>
          <ac:picMkLst>
            <pc:docMk/>
            <pc:sldMk cId="2030567269" sldId="304"/>
            <ac:picMk id="23" creationId="{215499F6-4B31-4C71-8577-D21CC631ACEC}"/>
          </ac:picMkLst>
        </pc:picChg>
      </pc:sldChg>
      <pc:sldChg chg="add del replId">
        <pc:chgData name="Julia T" userId="8947ae2d8fa624c7" providerId="LiveId" clId="{51C29ACF-7C48-401B-882E-10E0A301DB42}" dt="2021-04-19T22:56:27.989" v="2847" actId="2890"/>
        <pc:sldMkLst>
          <pc:docMk/>
          <pc:sldMk cId="2489873243" sldId="304"/>
        </pc:sldMkLst>
      </pc:sldChg>
      <pc:sldChg chg="addSp delSp add del mod">
        <pc:chgData name="Julia T" userId="8947ae2d8fa624c7" providerId="LiveId" clId="{51C29ACF-7C48-401B-882E-10E0A301DB42}" dt="2021-04-19T23:46:22.810" v="3341" actId="2696"/>
        <pc:sldMkLst>
          <pc:docMk/>
          <pc:sldMk cId="1679369899" sldId="305"/>
        </pc:sldMkLst>
        <pc:picChg chg="add del">
          <ac:chgData name="Julia T" userId="8947ae2d8fa624c7" providerId="LiveId" clId="{51C29ACF-7C48-401B-882E-10E0A301DB42}" dt="2021-04-19T23:34:06.544" v="3206" actId="478"/>
          <ac:picMkLst>
            <pc:docMk/>
            <pc:sldMk cId="1679369899" sldId="305"/>
            <ac:picMk id="14" creationId="{00C51125-58AF-48F9-AA68-82B5F7D95134}"/>
          </ac:picMkLst>
        </pc:picChg>
      </pc:sldChg>
      <pc:sldChg chg="add del replId">
        <pc:chgData name="Julia T" userId="8947ae2d8fa624c7" providerId="LiveId" clId="{51C29ACF-7C48-401B-882E-10E0A301DB42}" dt="2021-04-19T22:56:27.989" v="2847" actId="2890"/>
        <pc:sldMkLst>
          <pc:docMk/>
          <pc:sldMk cId="2406453280" sldId="305"/>
        </pc:sldMkLst>
      </pc:sldChg>
      <pc:sldChg chg="addSp delSp modSp add del mod">
        <pc:chgData name="Julia T" userId="8947ae2d8fa624c7" providerId="LiveId" clId="{51C29ACF-7C48-401B-882E-10E0A301DB42}" dt="2021-04-23T16:50:19.442" v="3760" actId="2696"/>
        <pc:sldMkLst>
          <pc:docMk/>
          <pc:sldMk cId="3543805025" sldId="305"/>
        </pc:sldMkLst>
        <pc:picChg chg="add mod">
          <ac:chgData name="Julia T" userId="8947ae2d8fa624c7" providerId="LiveId" clId="{51C29ACF-7C48-401B-882E-10E0A301DB42}" dt="2021-04-23T16:13:46.694" v="3523"/>
          <ac:picMkLst>
            <pc:docMk/>
            <pc:sldMk cId="3543805025" sldId="305"/>
            <ac:picMk id="4" creationId="{B339DC7A-FAFD-4736-B7E6-B49D7B0CD4FA}"/>
          </ac:picMkLst>
        </pc:picChg>
        <pc:picChg chg="del">
          <ac:chgData name="Julia T" userId="8947ae2d8fa624c7" providerId="LiveId" clId="{51C29ACF-7C48-401B-882E-10E0A301DB42}" dt="2021-04-23T16:09:43.025" v="3517" actId="478"/>
          <ac:picMkLst>
            <pc:docMk/>
            <pc:sldMk cId="3543805025" sldId="305"/>
            <ac:picMk id="7" creationId="{0C1C2612-7EB9-42C5-9631-DCC6D0C9F476}"/>
          </ac:picMkLst>
        </pc:picChg>
      </pc:sldChg>
      <pc:sldChg chg="addSp delSp modSp add mod ord delAnim modAnim">
        <pc:chgData name="Julia T" userId="8947ae2d8fa624c7" providerId="LiveId" clId="{51C29ACF-7C48-401B-882E-10E0A301DB42}" dt="2021-05-05T00:37:10.814" v="4588" actId="1035"/>
        <pc:sldMkLst>
          <pc:docMk/>
          <pc:sldMk cId="238034624" sldId="306"/>
        </pc:sldMkLst>
        <pc:spChg chg="add mod">
          <ac:chgData name="Julia T" userId="8947ae2d8fa624c7" providerId="LiveId" clId="{51C29ACF-7C48-401B-882E-10E0A301DB42}" dt="2021-04-23T17:57:44.767" v="3816" actId="164"/>
          <ac:spMkLst>
            <pc:docMk/>
            <pc:sldMk cId="238034624" sldId="306"/>
            <ac:spMk id="3" creationId="{30D3AD44-0B02-432B-9142-EF42E2660E43}"/>
          </ac:spMkLst>
        </pc:spChg>
        <pc:spChg chg="add del mod">
          <ac:chgData name="Julia T" userId="8947ae2d8fa624c7" providerId="LiveId" clId="{51C29ACF-7C48-401B-882E-10E0A301DB42}" dt="2021-04-23T17:57:44.767" v="3816" actId="164"/>
          <ac:spMkLst>
            <pc:docMk/>
            <pc:sldMk cId="238034624" sldId="306"/>
            <ac:spMk id="5" creationId="{1BE8AF92-C5B8-42AD-9E00-B2FCD2D90292}"/>
          </ac:spMkLst>
        </pc:spChg>
        <pc:spChg chg="del">
          <ac:chgData name="Julia T" userId="8947ae2d8fa624c7" providerId="LiveId" clId="{51C29ACF-7C48-401B-882E-10E0A301DB42}" dt="2021-04-23T16:14:18.674" v="3525" actId="478"/>
          <ac:spMkLst>
            <pc:docMk/>
            <pc:sldMk cId="238034624" sldId="306"/>
            <ac:spMk id="18" creationId="{3358ACE3-B61A-48DB-BF66-F0CDF1E4ABB6}"/>
          </ac:spMkLst>
        </pc:spChg>
        <pc:spChg chg="del">
          <ac:chgData name="Julia T" userId="8947ae2d8fa624c7" providerId="LiveId" clId="{51C29ACF-7C48-401B-882E-10E0A301DB42}" dt="2021-04-23T16:14:18.674" v="3525" actId="478"/>
          <ac:spMkLst>
            <pc:docMk/>
            <pc:sldMk cId="238034624" sldId="306"/>
            <ac:spMk id="23" creationId="{F3CF6B5A-29D3-4D9E-9395-F8377AD01636}"/>
          </ac:spMkLst>
        </pc:spChg>
        <pc:spChg chg="add mod">
          <ac:chgData name="Julia T" userId="8947ae2d8fa624c7" providerId="LiveId" clId="{51C29ACF-7C48-401B-882E-10E0A301DB42}" dt="2021-04-23T16:46:50.525" v="3743" actId="1076"/>
          <ac:spMkLst>
            <pc:docMk/>
            <pc:sldMk cId="238034624" sldId="306"/>
            <ac:spMk id="26" creationId="{D05BBEB6-F637-4768-BEC8-4FEFAC20DB73}"/>
          </ac:spMkLst>
        </pc:spChg>
        <pc:spChg chg="add mod">
          <ac:chgData name="Julia T" userId="8947ae2d8fa624c7" providerId="LiveId" clId="{51C29ACF-7C48-401B-882E-10E0A301DB42}" dt="2021-04-23T16:46:50.525" v="3743" actId="1076"/>
          <ac:spMkLst>
            <pc:docMk/>
            <pc:sldMk cId="238034624" sldId="306"/>
            <ac:spMk id="29" creationId="{904E518C-6710-42C1-A7A8-14FAA29ABE7B}"/>
          </ac:spMkLst>
        </pc:spChg>
        <pc:spChg chg="add mod">
          <ac:chgData name="Julia T" userId="8947ae2d8fa624c7" providerId="LiveId" clId="{51C29ACF-7C48-401B-882E-10E0A301DB42}" dt="2021-04-23T16:46:50.525" v="3743" actId="1076"/>
          <ac:spMkLst>
            <pc:docMk/>
            <pc:sldMk cId="238034624" sldId="306"/>
            <ac:spMk id="31" creationId="{B683EF5A-7B7B-4AB1-8BCF-B8A9942E6462}"/>
          </ac:spMkLst>
        </pc:spChg>
        <pc:grpChg chg="add mod">
          <ac:chgData name="Julia T" userId="8947ae2d8fa624c7" providerId="LiveId" clId="{51C29ACF-7C48-401B-882E-10E0A301DB42}" dt="2021-04-23T17:57:44.767" v="3816" actId="164"/>
          <ac:grpSpMkLst>
            <pc:docMk/>
            <pc:sldMk cId="238034624" sldId="306"/>
            <ac:grpSpMk id="7" creationId="{E4C30352-9922-40A9-AA9B-70D5EFF4FCCC}"/>
          </ac:grpSpMkLst>
        </pc:grpChg>
        <pc:picChg chg="del">
          <ac:chgData name="Julia T" userId="8947ae2d8fa624c7" providerId="LiveId" clId="{51C29ACF-7C48-401B-882E-10E0A301DB42}" dt="2021-04-23T16:14:18.674" v="3525" actId="478"/>
          <ac:picMkLst>
            <pc:docMk/>
            <pc:sldMk cId="238034624" sldId="306"/>
            <ac:picMk id="4" creationId="{024575B5-14F3-4850-A7AA-68BCEF11C646}"/>
          </ac:picMkLst>
        </pc:picChg>
        <pc:picChg chg="del">
          <ac:chgData name="Julia T" userId="8947ae2d8fa624c7" providerId="LiveId" clId="{51C29ACF-7C48-401B-882E-10E0A301DB42}" dt="2021-04-23T16:14:18.674" v="3525" actId="478"/>
          <ac:picMkLst>
            <pc:docMk/>
            <pc:sldMk cId="238034624" sldId="306"/>
            <ac:picMk id="16" creationId="{502D736F-33EE-4863-A920-06910779A679}"/>
          </ac:picMkLst>
        </pc:picChg>
        <pc:picChg chg="del">
          <ac:chgData name="Julia T" userId="8947ae2d8fa624c7" providerId="LiveId" clId="{51C29ACF-7C48-401B-882E-10E0A301DB42}" dt="2021-04-23T16:14:18.674" v="3525" actId="478"/>
          <ac:picMkLst>
            <pc:docMk/>
            <pc:sldMk cId="238034624" sldId="306"/>
            <ac:picMk id="19" creationId="{E2EBCDA0-C00C-409F-9CB4-833E06EAC8EC}"/>
          </ac:picMkLst>
        </pc:picChg>
        <pc:picChg chg="add mod">
          <ac:chgData name="Julia T" userId="8947ae2d8fa624c7" providerId="LiveId" clId="{51C29ACF-7C48-401B-882E-10E0A301DB42}" dt="2021-04-23T17:57:44.767" v="3816" actId="164"/>
          <ac:picMkLst>
            <pc:docMk/>
            <pc:sldMk cId="238034624" sldId="306"/>
            <ac:picMk id="20" creationId="{2971D385-03A2-483E-809C-3C5D0338E38F}"/>
          </ac:picMkLst>
        </pc:picChg>
        <pc:picChg chg="del">
          <ac:chgData name="Julia T" userId="8947ae2d8fa624c7" providerId="LiveId" clId="{51C29ACF-7C48-401B-882E-10E0A301DB42}" dt="2021-04-23T16:14:18.674" v="3525" actId="478"/>
          <ac:picMkLst>
            <pc:docMk/>
            <pc:sldMk cId="238034624" sldId="306"/>
            <ac:picMk id="21" creationId="{86151601-92F3-45DD-A300-173432332DA2}"/>
          </ac:picMkLst>
        </pc:picChg>
        <pc:picChg chg="del">
          <ac:chgData name="Julia T" userId="8947ae2d8fa624c7" providerId="LiveId" clId="{51C29ACF-7C48-401B-882E-10E0A301DB42}" dt="2021-04-23T16:14:18.674" v="3525" actId="478"/>
          <ac:picMkLst>
            <pc:docMk/>
            <pc:sldMk cId="238034624" sldId="306"/>
            <ac:picMk id="22" creationId="{E3B0A3B8-A453-4ED4-83E8-C8DFB9D220A3}"/>
          </ac:picMkLst>
        </pc:picChg>
        <pc:picChg chg="add mod">
          <ac:chgData name="Julia T" userId="8947ae2d8fa624c7" providerId="LiveId" clId="{51C29ACF-7C48-401B-882E-10E0A301DB42}" dt="2021-05-05T00:37:10.814" v="4588" actId="1035"/>
          <ac:picMkLst>
            <pc:docMk/>
            <pc:sldMk cId="238034624" sldId="306"/>
            <ac:picMk id="25" creationId="{94F1A5BE-13EF-4AC6-8091-E949A68ADD19}"/>
          </ac:picMkLst>
        </pc:picChg>
        <pc:picChg chg="add del mod">
          <ac:chgData name="Julia T" userId="8947ae2d8fa624c7" providerId="LiveId" clId="{51C29ACF-7C48-401B-882E-10E0A301DB42}" dt="2021-04-23T16:20:12.422" v="3611" actId="478"/>
          <ac:picMkLst>
            <pc:docMk/>
            <pc:sldMk cId="238034624" sldId="306"/>
            <ac:picMk id="27" creationId="{9B0D77D8-AA38-49C2-BA41-218EF036E273}"/>
          </ac:picMkLst>
        </pc:picChg>
        <pc:picChg chg="add mod">
          <ac:chgData name="Julia T" userId="8947ae2d8fa624c7" providerId="LiveId" clId="{51C29ACF-7C48-401B-882E-10E0A301DB42}" dt="2021-04-23T16:46:55.861" v="3755" actId="1036"/>
          <ac:picMkLst>
            <pc:docMk/>
            <pc:sldMk cId="238034624" sldId="306"/>
            <ac:picMk id="28" creationId="{DD74A6F9-1A5D-40B2-A330-D700C2852D0D}"/>
          </ac:picMkLst>
        </pc:picChg>
        <pc:picChg chg="add mod">
          <ac:chgData name="Julia T" userId="8947ae2d8fa624c7" providerId="LiveId" clId="{51C29ACF-7C48-401B-882E-10E0A301DB42}" dt="2021-04-23T16:46:50.525" v="3743" actId="1076"/>
          <ac:picMkLst>
            <pc:docMk/>
            <pc:sldMk cId="238034624" sldId="306"/>
            <ac:picMk id="30" creationId="{CB75D727-5C5E-402A-82A0-3F7D06833098}"/>
          </ac:picMkLst>
        </pc:picChg>
        <pc:cxnChg chg="del">
          <ac:chgData name="Julia T" userId="8947ae2d8fa624c7" providerId="LiveId" clId="{51C29ACF-7C48-401B-882E-10E0A301DB42}" dt="2021-04-23T16:14:18.674" v="3525" actId="478"/>
          <ac:cxnSpMkLst>
            <pc:docMk/>
            <pc:sldMk cId="238034624" sldId="306"/>
            <ac:cxnSpMk id="6" creationId="{8166703A-660B-4575-9C06-98111D92D74C}"/>
          </ac:cxnSpMkLst>
        </pc:cxnChg>
        <pc:cxnChg chg="del">
          <ac:chgData name="Julia T" userId="8947ae2d8fa624c7" providerId="LiveId" clId="{51C29ACF-7C48-401B-882E-10E0A301DB42}" dt="2021-04-23T16:14:18.674" v="3525" actId="478"/>
          <ac:cxnSpMkLst>
            <pc:docMk/>
            <pc:sldMk cId="238034624" sldId="306"/>
            <ac:cxnSpMk id="15" creationId="{C3927308-BA35-4EA2-80B0-5C52A159700B}"/>
          </ac:cxnSpMkLst>
        </pc:cxnChg>
        <pc:cxnChg chg="del">
          <ac:chgData name="Julia T" userId="8947ae2d8fa624c7" providerId="LiveId" clId="{51C29ACF-7C48-401B-882E-10E0A301DB42}" dt="2021-04-23T16:14:18.674" v="3525" actId="478"/>
          <ac:cxnSpMkLst>
            <pc:docMk/>
            <pc:sldMk cId="238034624" sldId="306"/>
            <ac:cxnSpMk id="17" creationId="{BE494006-1367-41F2-AED9-9E0BFA63C85B}"/>
          </ac:cxnSpMkLst>
        </pc:cxnChg>
      </pc:sldChg>
      <pc:sldChg chg="add del replId">
        <pc:chgData name="Julia T" userId="8947ae2d8fa624c7" providerId="LiveId" clId="{51C29ACF-7C48-401B-882E-10E0A301DB42}" dt="2021-04-19T22:56:27.989" v="2847" actId="2890"/>
        <pc:sldMkLst>
          <pc:docMk/>
          <pc:sldMk cId="2993376006" sldId="306"/>
        </pc:sldMkLst>
      </pc:sldChg>
      <pc:sldChg chg="addSp delSp modSp add mod ord">
        <pc:chgData name="Julia T" userId="8947ae2d8fa624c7" providerId="LiveId" clId="{51C29ACF-7C48-401B-882E-10E0A301DB42}" dt="2021-04-23T17:57:36.813" v="3815" actId="164"/>
        <pc:sldMkLst>
          <pc:docMk/>
          <pc:sldMk cId="2512808028" sldId="307"/>
        </pc:sldMkLst>
        <pc:spChg chg="mod">
          <ac:chgData name="Julia T" userId="8947ae2d8fa624c7" providerId="LiveId" clId="{51C29ACF-7C48-401B-882E-10E0A301DB42}" dt="2021-04-23T17:57:36.813" v="3815" actId="164"/>
          <ac:spMkLst>
            <pc:docMk/>
            <pc:sldMk cId="2512808028" sldId="307"/>
            <ac:spMk id="5" creationId="{1BE8AF92-C5B8-42AD-9E00-B2FCD2D90292}"/>
          </ac:spMkLst>
        </pc:spChg>
        <pc:grpChg chg="add mod">
          <ac:chgData name="Julia T" userId="8947ae2d8fa624c7" providerId="LiveId" clId="{51C29ACF-7C48-401B-882E-10E0A301DB42}" dt="2021-04-23T17:57:36.813" v="3815" actId="164"/>
          <ac:grpSpMkLst>
            <pc:docMk/>
            <pc:sldMk cId="2512808028" sldId="307"/>
            <ac:grpSpMk id="7" creationId="{E2F92592-27E4-4F94-8D96-743E9AC0357C}"/>
          </ac:grpSpMkLst>
        </pc:grpChg>
        <pc:picChg chg="add mod modCrop">
          <ac:chgData name="Julia T" userId="8947ae2d8fa624c7" providerId="LiveId" clId="{51C29ACF-7C48-401B-882E-10E0A301DB42}" dt="2021-04-23T17:57:36.813" v="3815" actId="164"/>
          <ac:picMkLst>
            <pc:docMk/>
            <pc:sldMk cId="2512808028" sldId="307"/>
            <ac:picMk id="4" creationId="{462CA0B9-B809-4A37-9343-774E8460A618}"/>
          </ac:picMkLst>
        </pc:picChg>
        <pc:picChg chg="del">
          <ac:chgData name="Julia T" userId="8947ae2d8fa624c7" providerId="LiveId" clId="{51C29ACF-7C48-401B-882E-10E0A301DB42}" dt="2021-04-23T16:33:03.773" v="3692" actId="478"/>
          <ac:picMkLst>
            <pc:docMk/>
            <pc:sldMk cId="2512808028" sldId="307"/>
            <ac:picMk id="6" creationId="{ED0D82A5-E730-4AF9-90FD-6224412F8316}"/>
          </ac:picMkLst>
        </pc:picChg>
      </pc:sldChg>
      <pc:sldChg chg="add del replId">
        <pc:chgData name="Julia T" userId="8947ae2d8fa624c7" providerId="LiveId" clId="{51C29ACF-7C48-401B-882E-10E0A301DB42}" dt="2021-04-19T22:56:27.989" v="2847" actId="2890"/>
        <pc:sldMkLst>
          <pc:docMk/>
          <pc:sldMk cId="2743450344" sldId="307"/>
        </pc:sldMkLst>
      </pc:sldChg>
      <pc:sldChg chg="addSp delSp modSp add del mod">
        <pc:chgData name="Julia T" userId="8947ae2d8fa624c7" providerId="LiveId" clId="{51C29ACF-7C48-401B-882E-10E0A301DB42}" dt="2021-04-23T18:21:43.599" v="3874" actId="2696"/>
        <pc:sldMkLst>
          <pc:docMk/>
          <pc:sldMk cId="2197799104" sldId="308"/>
        </pc:sldMkLst>
        <pc:spChg chg="del">
          <ac:chgData name="Julia T" userId="8947ae2d8fa624c7" providerId="LiveId" clId="{51C29ACF-7C48-401B-882E-10E0A301DB42}" dt="2021-04-23T18:00:31.006" v="3824" actId="478"/>
          <ac:spMkLst>
            <pc:docMk/>
            <pc:sldMk cId="2197799104" sldId="308"/>
            <ac:spMk id="7" creationId="{931CA212-02E1-42F3-8DA1-F60C6D97FB8A}"/>
          </ac:spMkLst>
        </pc:spChg>
        <pc:spChg chg="del">
          <ac:chgData name="Julia T" userId="8947ae2d8fa624c7" providerId="LiveId" clId="{51C29ACF-7C48-401B-882E-10E0A301DB42}" dt="2021-04-23T18:01:22.257" v="3833" actId="478"/>
          <ac:spMkLst>
            <pc:docMk/>
            <pc:sldMk cId="2197799104" sldId="308"/>
            <ac:spMk id="8" creationId="{FC1F93A0-566E-43F8-9242-EE6DEF8B22A4}"/>
          </ac:spMkLst>
        </pc:spChg>
        <pc:spChg chg="del">
          <ac:chgData name="Julia T" userId="8947ae2d8fa624c7" providerId="LiveId" clId="{51C29ACF-7C48-401B-882E-10E0A301DB42}" dt="2021-04-23T18:00:50.325" v="3825" actId="478"/>
          <ac:spMkLst>
            <pc:docMk/>
            <pc:sldMk cId="2197799104" sldId="308"/>
            <ac:spMk id="15" creationId="{14B61D57-1D27-4AD0-BF3C-B221C93B09BF}"/>
          </ac:spMkLst>
        </pc:spChg>
        <pc:spChg chg="del">
          <ac:chgData name="Julia T" userId="8947ae2d8fa624c7" providerId="LiveId" clId="{51C29ACF-7C48-401B-882E-10E0A301DB42}" dt="2021-04-23T18:01:10.259" v="3830" actId="478"/>
          <ac:spMkLst>
            <pc:docMk/>
            <pc:sldMk cId="2197799104" sldId="308"/>
            <ac:spMk id="16" creationId="{BBE226DF-122F-4755-A356-DCA956A8C6D4}"/>
          </ac:spMkLst>
        </pc:spChg>
        <pc:spChg chg="del">
          <ac:chgData name="Julia T" userId="8947ae2d8fa624c7" providerId="LiveId" clId="{51C29ACF-7C48-401B-882E-10E0A301DB42}" dt="2021-04-23T18:01:51.014" v="3844" actId="478"/>
          <ac:spMkLst>
            <pc:docMk/>
            <pc:sldMk cId="2197799104" sldId="308"/>
            <ac:spMk id="20" creationId="{37917BD7-869B-43AB-A58F-A73933562CC8}"/>
          </ac:spMkLst>
        </pc:spChg>
        <pc:spChg chg="del">
          <ac:chgData name="Julia T" userId="8947ae2d8fa624c7" providerId="LiveId" clId="{51C29ACF-7C48-401B-882E-10E0A301DB42}" dt="2021-04-23T18:01:51.014" v="3844" actId="478"/>
          <ac:spMkLst>
            <pc:docMk/>
            <pc:sldMk cId="2197799104" sldId="308"/>
            <ac:spMk id="21" creationId="{39463E87-A692-4ED3-B1EA-F8F0795A1D66}"/>
          </ac:spMkLst>
        </pc:spChg>
        <pc:spChg chg="del">
          <ac:chgData name="Julia T" userId="8947ae2d8fa624c7" providerId="LiveId" clId="{51C29ACF-7C48-401B-882E-10E0A301DB42}" dt="2021-04-23T18:01:51.014" v="3844" actId="478"/>
          <ac:spMkLst>
            <pc:docMk/>
            <pc:sldMk cId="2197799104" sldId="308"/>
            <ac:spMk id="22" creationId="{0A68A38F-ADA4-409B-A585-4E133B81C403}"/>
          </ac:spMkLst>
        </pc:spChg>
        <pc:spChg chg="del">
          <ac:chgData name="Julia T" userId="8947ae2d8fa624c7" providerId="LiveId" clId="{51C29ACF-7C48-401B-882E-10E0A301DB42}" dt="2021-04-23T18:01:51.014" v="3844" actId="478"/>
          <ac:spMkLst>
            <pc:docMk/>
            <pc:sldMk cId="2197799104" sldId="308"/>
            <ac:spMk id="23" creationId="{8E015088-5F73-4B46-8115-11704B71D1A6}"/>
          </ac:spMkLst>
        </pc:spChg>
        <pc:spChg chg="del">
          <ac:chgData name="Julia T" userId="8947ae2d8fa624c7" providerId="LiveId" clId="{51C29ACF-7C48-401B-882E-10E0A301DB42}" dt="2021-04-23T18:01:22.914" v="3834" actId="478"/>
          <ac:spMkLst>
            <pc:docMk/>
            <pc:sldMk cId="2197799104" sldId="308"/>
            <ac:spMk id="24" creationId="{DC73F04B-E70A-4EF5-8EEF-696ECCDDB0CD}"/>
          </ac:spMkLst>
        </pc:spChg>
        <pc:spChg chg="del">
          <ac:chgData name="Julia T" userId="8947ae2d8fa624c7" providerId="LiveId" clId="{51C29ACF-7C48-401B-882E-10E0A301DB42}" dt="2021-04-23T18:01:24.485" v="3835" actId="478"/>
          <ac:spMkLst>
            <pc:docMk/>
            <pc:sldMk cId="2197799104" sldId="308"/>
            <ac:spMk id="25" creationId="{50CFE327-7E70-4E7A-8C33-14C7AF6F2BB7}"/>
          </ac:spMkLst>
        </pc:spChg>
        <pc:spChg chg="del">
          <ac:chgData name="Julia T" userId="8947ae2d8fa624c7" providerId="LiveId" clId="{51C29ACF-7C48-401B-882E-10E0A301DB42}" dt="2021-04-23T18:01:51.014" v="3844" actId="478"/>
          <ac:spMkLst>
            <pc:docMk/>
            <pc:sldMk cId="2197799104" sldId="308"/>
            <ac:spMk id="27" creationId="{528F3B7A-70F6-4DDC-96CC-B9E0882E8126}"/>
          </ac:spMkLst>
        </pc:spChg>
        <pc:spChg chg="del">
          <ac:chgData name="Julia T" userId="8947ae2d8fa624c7" providerId="LiveId" clId="{51C29ACF-7C48-401B-882E-10E0A301DB42}" dt="2021-04-23T18:01:51.014" v="3844" actId="478"/>
          <ac:spMkLst>
            <pc:docMk/>
            <pc:sldMk cId="2197799104" sldId="308"/>
            <ac:spMk id="28" creationId="{EE26B8C2-EAEA-4BFF-86B7-07B816D7FFB5}"/>
          </ac:spMkLst>
        </pc:spChg>
        <pc:graphicFrameChg chg="add mod modGraphic">
          <ac:chgData name="Julia T" userId="8947ae2d8fa624c7" providerId="LiveId" clId="{51C29ACF-7C48-401B-882E-10E0A301DB42}" dt="2021-04-23T18:03:01.358" v="3873" actId="1038"/>
          <ac:graphicFrameMkLst>
            <pc:docMk/>
            <pc:sldMk cId="2197799104" sldId="308"/>
            <ac:graphicFrameMk id="5" creationId="{583B41BA-EE9B-4A90-AB5B-31EAAC036093}"/>
          </ac:graphicFrameMkLst>
        </pc:graphicFrameChg>
        <pc:graphicFrameChg chg="add mod modGraphic">
          <ac:chgData name="Julia T" userId="8947ae2d8fa624c7" providerId="LiveId" clId="{51C29ACF-7C48-401B-882E-10E0A301DB42}" dt="2021-04-23T18:03:01.358" v="3873" actId="1038"/>
          <ac:graphicFrameMkLst>
            <pc:docMk/>
            <pc:sldMk cId="2197799104" sldId="308"/>
            <ac:graphicFrameMk id="9" creationId="{4D5A0F6D-BEAA-452C-814F-79B6BB607679}"/>
          </ac:graphicFrameMkLst>
        </pc:graphicFrameChg>
        <pc:graphicFrameChg chg="add mod modGraphic">
          <ac:chgData name="Julia T" userId="8947ae2d8fa624c7" providerId="LiveId" clId="{51C29ACF-7C48-401B-882E-10E0A301DB42}" dt="2021-04-23T18:03:01.358" v="3873" actId="1038"/>
          <ac:graphicFrameMkLst>
            <pc:docMk/>
            <pc:sldMk cId="2197799104" sldId="308"/>
            <ac:graphicFrameMk id="14" creationId="{A5224CB4-43A5-409C-A38D-FC73ECF17734}"/>
          </ac:graphicFrameMkLst>
        </pc:graphicFrameChg>
        <pc:graphicFrameChg chg="add mod modGraphic">
          <ac:chgData name="Julia T" userId="8947ae2d8fa624c7" providerId="LiveId" clId="{51C29ACF-7C48-401B-882E-10E0A301DB42}" dt="2021-04-23T18:03:01.358" v="3873" actId="1038"/>
          <ac:graphicFrameMkLst>
            <pc:docMk/>
            <pc:sldMk cId="2197799104" sldId="308"/>
            <ac:graphicFrameMk id="18" creationId="{5D9692DF-F391-417E-AF5C-413B4761E995}"/>
          </ac:graphicFrameMkLst>
        </pc:graphicFrameChg>
        <pc:graphicFrameChg chg="add mod modGraphic">
          <ac:chgData name="Julia T" userId="8947ae2d8fa624c7" providerId="LiveId" clId="{51C29ACF-7C48-401B-882E-10E0A301DB42}" dt="2021-04-23T18:03:01.358" v="3873" actId="1038"/>
          <ac:graphicFrameMkLst>
            <pc:docMk/>
            <pc:sldMk cId="2197799104" sldId="308"/>
            <ac:graphicFrameMk id="26" creationId="{10994755-DECD-4FC2-845F-D38DAADAA0B0}"/>
          </ac:graphicFrameMkLst>
        </pc:graphicFrameChg>
        <pc:graphicFrameChg chg="add mod modGraphic">
          <ac:chgData name="Julia T" userId="8947ae2d8fa624c7" providerId="LiveId" clId="{51C29ACF-7C48-401B-882E-10E0A301DB42}" dt="2021-04-23T18:03:01.358" v="3873" actId="1038"/>
          <ac:graphicFrameMkLst>
            <pc:docMk/>
            <pc:sldMk cId="2197799104" sldId="308"/>
            <ac:graphicFrameMk id="30" creationId="{4EDCE6A5-69F5-4C57-9160-8EDAD885D726}"/>
          </ac:graphicFrameMkLst>
        </pc:graphicFrameChg>
      </pc:sldChg>
      <pc:sldChg chg="addSp delSp modSp add mod">
        <pc:chgData name="Julia T" userId="8947ae2d8fa624c7" providerId="LiveId" clId="{51C29ACF-7C48-401B-882E-10E0A301DB42}" dt="2021-05-05T00:27:34.773" v="4484" actId="1076"/>
        <pc:sldMkLst>
          <pc:docMk/>
          <pc:sldMk cId="3685020981" sldId="308"/>
        </pc:sldMkLst>
        <pc:spChg chg="add mod">
          <ac:chgData name="Julia T" userId="8947ae2d8fa624c7" providerId="LiveId" clId="{51C29ACF-7C48-401B-882E-10E0A301DB42}" dt="2021-05-05T00:27:34.773" v="4484" actId="1076"/>
          <ac:spMkLst>
            <pc:docMk/>
            <pc:sldMk cId="3685020981" sldId="308"/>
            <ac:spMk id="3" creationId="{5DBCFDB4-9473-49B2-A37B-10115DB82CF0}"/>
          </ac:spMkLst>
        </pc:spChg>
        <pc:spChg chg="mod topLvl">
          <ac:chgData name="Julia T" userId="8947ae2d8fa624c7" providerId="LiveId" clId="{51C29ACF-7C48-401B-882E-10E0A301DB42}" dt="2021-05-05T00:14:49.158" v="3921" actId="165"/>
          <ac:spMkLst>
            <pc:docMk/>
            <pc:sldMk cId="3685020981" sldId="308"/>
            <ac:spMk id="5" creationId="{1BE8AF92-C5B8-42AD-9E00-B2FCD2D90292}"/>
          </ac:spMkLst>
        </pc:spChg>
        <pc:grpChg chg="del">
          <ac:chgData name="Julia T" userId="8947ae2d8fa624c7" providerId="LiveId" clId="{51C29ACF-7C48-401B-882E-10E0A301DB42}" dt="2021-05-05T00:14:49.158" v="3921" actId="165"/>
          <ac:grpSpMkLst>
            <pc:docMk/>
            <pc:sldMk cId="3685020981" sldId="308"/>
            <ac:grpSpMk id="7" creationId="{E2F92592-27E4-4F94-8D96-743E9AC0357C}"/>
          </ac:grpSpMkLst>
        </pc:grpChg>
        <pc:picChg chg="del mod topLvl">
          <ac:chgData name="Julia T" userId="8947ae2d8fa624c7" providerId="LiveId" clId="{51C29ACF-7C48-401B-882E-10E0A301DB42}" dt="2021-05-05T00:14:52.657" v="3922" actId="478"/>
          <ac:picMkLst>
            <pc:docMk/>
            <pc:sldMk cId="3685020981" sldId="308"/>
            <ac:picMk id="4" creationId="{462CA0B9-B809-4A37-9343-774E8460A618}"/>
          </ac:picMkLst>
        </pc:picChg>
      </pc:sldChg>
      <pc:sldChg chg="new del">
        <pc:chgData name="Julia T" userId="8947ae2d8fa624c7" providerId="LiveId" clId="{51C29ACF-7C48-401B-882E-10E0A301DB42}" dt="2021-05-05T00:16:28.774" v="3946" actId="680"/>
        <pc:sldMkLst>
          <pc:docMk/>
          <pc:sldMk cId="1082923176" sldId="309"/>
        </pc:sldMkLst>
      </pc:sldChg>
      <pc:sldChg chg="addSp delSp modSp add mod modAnim">
        <pc:chgData name="Julia T" userId="8947ae2d8fa624c7" providerId="LiveId" clId="{51C29ACF-7C48-401B-882E-10E0A301DB42}" dt="2021-05-31T01:18:28.274" v="5620"/>
        <pc:sldMkLst>
          <pc:docMk/>
          <pc:sldMk cId="2183304348" sldId="309"/>
        </pc:sldMkLst>
        <pc:spChg chg="del">
          <ac:chgData name="Julia T" userId="8947ae2d8fa624c7" providerId="LiveId" clId="{51C29ACF-7C48-401B-882E-10E0A301DB42}" dt="2021-05-05T00:16:40.895" v="3948" actId="478"/>
          <ac:spMkLst>
            <pc:docMk/>
            <pc:sldMk cId="2183304348" sldId="309"/>
            <ac:spMk id="3" creationId="{5DBCFDB4-9473-49B2-A37B-10115DB82CF0}"/>
          </ac:spMkLst>
        </pc:spChg>
        <pc:spChg chg="mod">
          <ac:chgData name="Julia T" userId="8947ae2d8fa624c7" providerId="LiveId" clId="{51C29ACF-7C48-401B-882E-10E0A301DB42}" dt="2021-05-05T00:26:56.932" v="4387" actId="1035"/>
          <ac:spMkLst>
            <pc:docMk/>
            <pc:sldMk cId="2183304348" sldId="309"/>
            <ac:spMk id="5" creationId="{1BE8AF92-C5B8-42AD-9E00-B2FCD2D90292}"/>
          </ac:spMkLst>
        </pc:spChg>
        <pc:spChg chg="add mod">
          <ac:chgData name="Julia T" userId="8947ae2d8fa624c7" providerId="LiveId" clId="{51C29ACF-7C48-401B-882E-10E0A301DB42}" dt="2021-05-05T00:35:28.774" v="4580" actId="1035"/>
          <ac:spMkLst>
            <pc:docMk/>
            <pc:sldMk cId="2183304348" sldId="309"/>
            <ac:spMk id="9" creationId="{C2B345D4-A80C-42F4-8640-9E9C6D19CF28}"/>
          </ac:spMkLst>
        </pc:spChg>
        <pc:spChg chg="add mod">
          <ac:chgData name="Julia T" userId="8947ae2d8fa624c7" providerId="LiveId" clId="{51C29ACF-7C48-401B-882E-10E0A301DB42}" dt="2021-05-05T00:35:07.664" v="4557" actId="122"/>
          <ac:spMkLst>
            <pc:docMk/>
            <pc:sldMk cId="2183304348" sldId="309"/>
            <ac:spMk id="12" creationId="{EAC172E6-C457-4A91-829B-2BE976EC9B7A}"/>
          </ac:spMkLst>
        </pc:spChg>
        <pc:spChg chg="add mod">
          <ac:chgData name="Julia T" userId="8947ae2d8fa624c7" providerId="LiveId" clId="{51C29ACF-7C48-401B-882E-10E0A301DB42}" dt="2021-05-05T00:35:28.774" v="4580" actId="1035"/>
          <ac:spMkLst>
            <pc:docMk/>
            <pc:sldMk cId="2183304348" sldId="309"/>
            <ac:spMk id="14" creationId="{4EDE3F42-B465-4CB4-A0E8-374B020F58A4}"/>
          </ac:spMkLst>
        </pc:spChg>
        <pc:spChg chg="add mod">
          <ac:chgData name="Julia T" userId="8947ae2d8fa624c7" providerId="LiveId" clId="{51C29ACF-7C48-401B-882E-10E0A301DB42}" dt="2021-05-05T00:35:28.774" v="4580" actId="1035"/>
          <ac:spMkLst>
            <pc:docMk/>
            <pc:sldMk cId="2183304348" sldId="309"/>
            <ac:spMk id="15" creationId="{7C8F9300-35B9-4EB4-BEF6-50AF52C5EECF}"/>
          </ac:spMkLst>
        </pc:spChg>
        <pc:spChg chg="add mod">
          <ac:chgData name="Julia T" userId="8947ae2d8fa624c7" providerId="LiveId" clId="{51C29ACF-7C48-401B-882E-10E0A301DB42}" dt="2021-05-05T00:35:28.774" v="4580" actId="1035"/>
          <ac:spMkLst>
            <pc:docMk/>
            <pc:sldMk cId="2183304348" sldId="309"/>
            <ac:spMk id="16" creationId="{D519B696-6315-4D7F-8DB3-DDE679EB40C3}"/>
          </ac:spMkLst>
        </pc:spChg>
        <pc:spChg chg="add mod">
          <ac:chgData name="Julia T" userId="8947ae2d8fa624c7" providerId="LiveId" clId="{51C29ACF-7C48-401B-882E-10E0A301DB42}" dt="2021-05-05T00:35:28.774" v="4580" actId="1035"/>
          <ac:spMkLst>
            <pc:docMk/>
            <pc:sldMk cId="2183304348" sldId="309"/>
            <ac:spMk id="17" creationId="{377C55D8-F2FA-4A93-8581-11B81F92BA54}"/>
          </ac:spMkLst>
        </pc:spChg>
        <pc:spChg chg="add mod">
          <ac:chgData name="Julia T" userId="8947ae2d8fa624c7" providerId="LiveId" clId="{51C29ACF-7C48-401B-882E-10E0A301DB42}" dt="2021-05-05T00:35:28.774" v="4580" actId="1035"/>
          <ac:spMkLst>
            <pc:docMk/>
            <pc:sldMk cId="2183304348" sldId="309"/>
            <ac:spMk id="18" creationId="{1C1BF530-28C9-45EE-9356-2F7DFEE246C4}"/>
          </ac:spMkLst>
        </pc:spChg>
        <pc:spChg chg="add mod">
          <ac:chgData name="Julia T" userId="8947ae2d8fa624c7" providerId="LiveId" clId="{51C29ACF-7C48-401B-882E-10E0A301DB42}" dt="2021-05-05T00:35:28.774" v="4580" actId="1035"/>
          <ac:spMkLst>
            <pc:docMk/>
            <pc:sldMk cId="2183304348" sldId="309"/>
            <ac:spMk id="19" creationId="{14894EAD-A69A-41CB-AB2C-10188DF14150}"/>
          </ac:spMkLst>
        </pc:spChg>
        <pc:spChg chg="add mod">
          <ac:chgData name="Julia T" userId="8947ae2d8fa624c7" providerId="LiveId" clId="{51C29ACF-7C48-401B-882E-10E0A301DB42}" dt="2021-05-05T00:35:28.774" v="4580" actId="1035"/>
          <ac:spMkLst>
            <pc:docMk/>
            <pc:sldMk cId="2183304348" sldId="309"/>
            <ac:spMk id="20" creationId="{17F7B963-4158-4FA4-8587-317BEBC52161}"/>
          </ac:spMkLst>
        </pc:spChg>
        <pc:spChg chg="add mod">
          <ac:chgData name="Julia T" userId="8947ae2d8fa624c7" providerId="LiveId" clId="{51C29ACF-7C48-401B-882E-10E0A301DB42}" dt="2021-05-05T00:35:28.774" v="4580" actId="1035"/>
          <ac:spMkLst>
            <pc:docMk/>
            <pc:sldMk cId="2183304348" sldId="309"/>
            <ac:spMk id="21" creationId="{95945574-4E57-48D8-B707-16B1A519C235}"/>
          </ac:spMkLst>
        </pc:spChg>
        <pc:spChg chg="add mod">
          <ac:chgData name="Julia T" userId="8947ae2d8fa624c7" providerId="LiveId" clId="{51C29ACF-7C48-401B-882E-10E0A301DB42}" dt="2021-05-05T00:35:28.774" v="4580" actId="1035"/>
          <ac:spMkLst>
            <pc:docMk/>
            <pc:sldMk cId="2183304348" sldId="309"/>
            <ac:spMk id="22" creationId="{553689F1-A9CE-46A4-B350-327228F3282C}"/>
          </ac:spMkLst>
        </pc:spChg>
        <pc:spChg chg="add mod ord">
          <ac:chgData name="Julia T" userId="8947ae2d8fa624c7" providerId="LiveId" clId="{51C29ACF-7C48-401B-882E-10E0A301DB42}" dt="2021-05-05T00:35:28.774" v="4580" actId="1035"/>
          <ac:spMkLst>
            <pc:docMk/>
            <pc:sldMk cId="2183304348" sldId="309"/>
            <ac:spMk id="23" creationId="{D954CADE-1FBB-4592-9C67-5C6EFCF9FF8F}"/>
          </ac:spMkLst>
        </pc:spChg>
        <pc:spChg chg="add mod">
          <ac:chgData name="Julia T" userId="8947ae2d8fa624c7" providerId="LiveId" clId="{51C29ACF-7C48-401B-882E-10E0A301DB42}" dt="2021-05-05T00:43:40.652" v="4628" actId="207"/>
          <ac:spMkLst>
            <pc:docMk/>
            <pc:sldMk cId="2183304348" sldId="309"/>
            <ac:spMk id="28" creationId="{BA5E06E1-3527-4C16-A8CA-5985A47509D0}"/>
          </ac:spMkLst>
        </pc:spChg>
        <pc:picChg chg="add mod">
          <ac:chgData name="Julia T" userId="8947ae2d8fa624c7" providerId="LiveId" clId="{51C29ACF-7C48-401B-882E-10E0A301DB42}" dt="2021-05-05T00:45:39.541" v="4631" actId="14100"/>
          <ac:picMkLst>
            <pc:docMk/>
            <pc:sldMk cId="2183304348" sldId="309"/>
            <ac:picMk id="6" creationId="{C872C106-9315-4330-B810-320DEEC4DC78}"/>
          </ac:picMkLst>
        </pc:picChg>
        <pc:picChg chg="add mod ord">
          <ac:chgData name="Julia T" userId="8947ae2d8fa624c7" providerId="LiveId" clId="{51C29ACF-7C48-401B-882E-10E0A301DB42}" dt="2021-05-05T00:35:28.774" v="4580" actId="1035"/>
          <ac:picMkLst>
            <pc:docMk/>
            <pc:sldMk cId="2183304348" sldId="309"/>
            <ac:picMk id="8" creationId="{210698B6-6EA2-4F89-B112-EBE8C86AF3AC}"/>
          </ac:picMkLst>
        </pc:picChg>
        <pc:picChg chg="add mod">
          <ac:chgData name="Julia T" userId="8947ae2d8fa624c7" providerId="LiveId" clId="{51C29ACF-7C48-401B-882E-10E0A301DB42}" dt="2021-05-31T01:18:28.274" v="5620"/>
          <ac:picMkLst>
            <pc:docMk/>
            <pc:sldMk cId="2183304348" sldId="309"/>
            <ac:picMk id="25" creationId="{F0B419E7-5613-478A-BAE9-B9205BE9FEC6}"/>
          </ac:picMkLst>
        </pc:picChg>
        <pc:picChg chg="add mod">
          <ac:chgData name="Julia T" userId="8947ae2d8fa624c7" providerId="LiveId" clId="{51C29ACF-7C48-401B-882E-10E0A301DB42}" dt="2021-05-05T00:37:58.668" v="4598" actId="1076"/>
          <ac:picMkLst>
            <pc:docMk/>
            <pc:sldMk cId="2183304348" sldId="309"/>
            <ac:picMk id="27" creationId="{8DC0D08B-223F-4C8C-97B0-2D8C0B6146E4}"/>
          </ac:picMkLst>
        </pc:picChg>
        <pc:cxnChg chg="add mod">
          <ac:chgData name="Julia T" userId="8947ae2d8fa624c7" providerId="LiveId" clId="{51C29ACF-7C48-401B-882E-10E0A301DB42}" dt="2021-05-05T00:42:52.279" v="4627" actId="1582"/>
          <ac:cxnSpMkLst>
            <pc:docMk/>
            <pc:sldMk cId="2183304348" sldId="309"/>
            <ac:cxnSpMk id="11" creationId="{D0F67011-2F5A-45AB-BD64-D8941D6CB52F}"/>
          </ac:cxnSpMkLst>
        </pc:cxnChg>
      </pc:sldChg>
      <pc:sldChg chg="addSp delSp modSp add mod modAnim">
        <pc:chgData name="Julia T" userId="8947ae2d8fa624c7" providerId="LiveId" clId="{51C29ACF-7C48-401B-882E-10E0A301DB42}" dt="2021-05-31T01:18:36.313" v="5627"/>
        <pc:sldMkLst>
          <pc:docMk/>
          <pc:sldMk cId="1344051188" sldId="310"/>
        </pc:sldMkLst>
        <pc:spChg chg="mod">
          <ac:chgData name="Julia T" userId="8947ae2d8fa624c7" providerId="LiveId" clId="{51C29ACF-7C48-401B-882E-10E0A301DB42}" dt="2021-05-05T00:48:24.237" v="4710" actId="1076"/>
          <ac:spMkLst>
            <pc:docMk/>
            <pc:sldMk cId="1344051188" sldId="310"/>
            <ac:spMk id="5" creationId="{1BE8AF92-C5B8-42AD-9E00-B2FCD2D90292}"/>
          </ac:spMkLst>
        </pc:spChg>
        <pc:spChg chg="mod">
          <ac:chgData name="Julia T" userId="8947ae2d8fa624c7" providerId="LiveId" clId="{51C29ACF-7C48-401B-882E-10E0A301DB42}" dt="2021-05-05T00:47:07.050" v="4682" actId="20577"/>
          <ac:spMkLst>
            <pc:docMk/>
            <pc:sldMk cId="1344051188" sldId="310"/>
            <ac:spMk id="9" creationId="{C2B345D4-A80C-42F4-8640-9E9C6D19CF28}"/>
          </ac:spMkLst>
        </pc:spChg>
        <pc:spChg chg="mod">
          <ac:chgData name="Julia T" userId="8947ae2d8fa624c7" providerId="LiveId" clId="{51C29ACF-7C48-401B-882E-10E0A301DB42}" dt="2021-05-05T00:45:53.499" v="4638" actId="20577"/>
          <ac:spMkLst>
            <pc:docMk/>
            <pc:sldMk cId="1344051188" sldId="310"/>
            <ac:spMk id="12" creationId="{EAC172E6-C457-4A91-829B-2BE976EC9B7A}"/>
          </ac:spMkLst>
        </pc:spChg>
        <pc:spChg chg="mod">
          <ac:chgData name="Julia T" userId="8947ae2d8fa624c7" providerId="LiveId" clId="{51C29ACF-7C48-401B-882E-10E0A301DB42}" dt="2021-05-05T00:47:28.159" v="4690" actId="20577"/>
          <ac:spMkLst>
            <pc:docMk/>
            <pc:sldMk cId="1344051188" sldId="310"/>
            <ac:spMk id="14" creationId="{4EDE3F42-B465-4CB4-A0E8-374B020F58A4}"/>
          </ac:spMkLst>
        </pc:spChg>
        <pc:spChg chg="mod">
          <ac:chgData name="Julia T" userId="8947ae2d8fa624c7" providerId="LiveId" clId="{51C29ACF-7C48-401B-882E-10E0A301DB42}" dt="2021-05-05T00:47:47.220" v="4694" actId="20577"/>
          <ac:spMkLst>
            <pc:docMk/>
            <pc:sldMk cId="1344051188" sldId="310"/>
            <ac:spMk id="15" creationId="{7C8F9300-35B9-4EB4-BEF6-50AF52C5EECF}"/>
          </ac:spMkLst>
        </pc:spChg>
        <pc:spChg chg="mod">
          <ac:chgData name="Julia T" userId="8947ae2d8fa624c7" providerId="LiveId" clId="{51C29ACF-7C48-401B-882E-10E0A301DB42}" dt="2021-05-05T00:47:22.096" v="4688" actId="20577"/>
          <ac:spMkLst>
            <pc:docMk/>
            <pc:sldMk cId="1344051188" sldId="310"/>
            <ac:spMk id="16" creationId="{D519B696-6315-4D7F-8DB3-DDE679EB40C3}"/>
          </ac:spMkLst>
        </pc:spChg>
        <pc:spChg chg="mod">
          <ac:chgData name="Julia T" userId="8947ae2d8fa624c7" providerId="LiveId" clId="{51C29ACF-7C48-401B-882E-10E0A301DB42}" dt="2021-05-05T00:47:24.896" v="4689" actId="20577"/>
          <ac:spMkLst>
            <pc:docMk/>
            <pc:sldMk cId="1344051188" sldId="310"/>
            <ac:spMk id="17" creationId="{377C55D8-F2FA-4A93-8581-11B81F92BA54}"/>
          </ac:spMkLst>
        </pc:spChg>
        <pc:spChg chg="mod ord">
          <ac:chgData name="Julia T" userId="8947ae2d8fa624c7" providerId="LiveId" clId="{51C29ACF-7C48-401B-882E-10E0A301DB42}" dt="2021-05-05T00:47:40.693" v="4692" actId="20577"/>
          <ac:spMkLst>
            <pc:docMk/>
            <pc:sldMk cId="1344051188" sldId="310"/>
            <ac:spMk id="18" creationId="{1C1BF530-28C9-45EE-9356-2F7DFEE246C4}"/>
          </ac:spMkLst>
        </pc:spChg>
        <pc:spChg chg="mod">
          <ac:chgData name="Julia T" userId="8947ae2d8fa624c7" providerId="LiveId" clId="{51C29ACF-7C48-401B-882E-10E0A301DB42}" dt="2021-05-05T00:47:43.278" v="4693" actId="20577"/>
          <ac:spMkLst>
            <pc:docMk/>
            <pc:sldMk cId="1344051188" sldId="310"/>
            <ac:spMk id="19" creationId="{14894EAD-A69A-41CB-AB2C-10188DF14150}"/>
          </ac:spMkLst>
        </pc:spChg>
        <pc:spChg chg="mod">
          <ac:chgData name="Julia T" userId="8947ae2d8fa624c7" providerId="LiveId" clId="{51C29ACF-7C48-401B-882E-10E0A301DB42}" dt="2021-05-05T00:47:50.347" v="4695" actId="20577"/>
          <ac:spMkLst>
            <pc:docMk/>
            <pc:sldMk cId="1344051188" sldId="310"/>
            <ac:spMk id="20" creationId="{17F7B963-4158-4FA4-8587-317BEBC52161}"/>
          </ac:spMkLst>
        </pc:spChg>
        <pc:spChg chg="mod">
          <ac:chgData name="Julia T" userId="8947ae2d8fa624c7" providerId="LiveId" clId="{51C29ACF-7C48-401B-882E-10E0A301DB42}" dt="2021-05-05T00:47:11.552" v="4683" actId="20577"/>
          <ac:spMkLst>
            <pc:docMk/>
            <pc:sldMk cId="1344051188" sldId="310"/>
            <ac:spMk id="21" creationId="{95945574-4E57-48D8-B707-16B1A519C235}"/>
          </ac:spMkLst>
        </pc:spChg>
        <pc:spChg chg="mod">
          <ac:chgData name="Julia T" userId="8947ae2d8fa624c7" providerId="LiveId" clId="{51C29ACF-7C48-401B-882E-10E0A301DB42}" dt="2021-05-05T00:47:14.312" v="4684" actId="20577"/>
          <ac:spMkLst>
            <pc:docMk/>
            <pc:sldMk cId="1344051188" sldId="310"/>
            <ac:spMk id="22" creationId="{553689F1-A9CE-46A4-B350-327228F3282C}"/>
          </ac:spMkLst>
        </pc:spChg>
        <pc:spChg chg="mod">
          <ac:chgData name="Julia T" userId="8947ae2d8fa624c7" providerId="LiveId" clId="{51C29ACF-7C48-401B-882E-10E0A301DB42}" dt="2021-05-05T00:47:17.141" v="4685" actId="20577"/>
          <ac:spMkLst>
            <pc:docMk/>
            <pc:sldMk cId="1344051188" sldId="310"/>
            <ac:spMk id="23" creationId="{D954CADE-1FBB-4592-9C67-5C6EFCF9FF8F}"/>
          </ac:spMkLst>
        </pc:spChg>
        <pc:spChg chg="mod">
          <ac:chgData name="Julia T" userId="8947ae2d8fa624c7" providerId="LiveId" clId="{51C29ACF-7C48-401B-882E-10E0A301DB42}" dt="2021-05-05T00:48:29.633" v="4739" actId="1038"/>
          <ac:spMkLst>
            <pc:docMk/>
            <pc:sldMk cId="1344051188" sldId="310"/>
            <ac:spMk id="28" creationId="{BA5E06E1-3527-4C16-A8CA-5985A47509D0}"/>
          </ac:spMkLst>
        </pc:spChg>
        <pc:picChg chg="add mod ord">
          <ac:chgData name="Julia T" userId="8947ae2d8fa624c7" providerId="LiveId" clId="{51C29ACF-7C48-401B-882E-10E0A301DB42}" dt="2021-05-05T00:50:26.210" v="4744" actId="171"/>
          <ac:picMkLst>
            <pc:docMk/>
            <pc:sldMk cId="1344051188" sldId="310"/>
            <ac:picMk id="4" creationId="{E141802F-C5F8-4C97-A92D-1EC4429344A0}"/>
          </ac:picMkLst>
        </pc:picChg>
        <pc:picChg chg="del">
          <ac:chgData name="Julia T" userId="8947ae2d8fa624c7" providerId="LiveId" clId="{51C29ACF-7C48-401B-882E-10E0A301DB42}" dt="2021-05-05T00:45:57.575" v="4639" actId="478"/>
          <ac:picMkLst>
            <pc:docMk/>
            <pc:sldMk cId="1344051188" sldId="310"/>
            <ac:picMk id="8" creationId="{210698B6-6EA2-4F89-B112-EBE8C86AF3AC}"/>
          </ac:picMkLst>
        </pc:picChg>
        <pc:picChg chg="add mod">
          <ac:chgData name="Julia T" userId="8947ae2d8fa624c7" providerId="LiveId" clId="{51C29ACF-7C48-401B-882E-10E0A301DB42}" dt="2021-05-31T01:18:36.313" v="5627"/>
          <ac:picMkLst>
            <pc:docMk/>
            <pc:sldMk cId="1344051188" sldId="310"/>
            <ac:picMk id="25" creationId="{AF6E88ED-AAE4-4204-89C5-D76BDA6D8D3B}"/>
          </ac:picMkLst>
        </pc:picChg>
        <pc:picChg chg="mod">
          <ac:chgData name="Julia T" userId="8947ae2d8fa624c7" providerId="LiveId" clId="{51C29ACF-7C48-401B-882E-10E0A301DB42}" dt="2021-05-05T00:48:18.308" v="4708" actId="14100"/>
          <ac:picMkLst>
            <pc:docMk/>
            <pc:sldMk cId="1344051188" sldId="310"/>
            <ac:picMk id="27" creationId="{8DC0D08B-223F-4C8C-97B0-2D8C0B6146E4}"/>
          </ac:picMkLst>
        </pc:picChg>
        <pc:cxnChg chg="mod">
          <ac:chgData name="Julia T" userId="8947ae2d8fa624c7" providerId="LiveId" clId="{51C29ACF-7C48-401B-882E-10E0A301DB42}" dt="2021-05-05T00:46:45.028" v="4680" actId="1036"/>
          <ac:cxnSpMkLst>
            <pc:docMk/>
            <pc:sldMk cId="1344051188" sldId="310"/>
            <ac:cxnSpMk id="11" creationId="{D0F67011-2F5A-45AB-BD64-D8941D6CB52F}"/>
          </ac:cxnSpMkLst>
        </pc:cxnChg>
      </pc:sldChg>
      <pc:sldChg chg="addSp delSp modSp add mod modAnim">
        <pc:chgData name="Julia T" userId="8947ae2d8fa624c7" providerId="LiveId" clId="{51C29ACF-7C48-401B-882E-10E0A301DB42}" dt="2021-05-31T01:18:24.031" v="5617"/>
        <pc:sldMkLst>
          <pc:docMk/>
          <pc:sldMk cId="1993898238" sldId="311"/>
        </pc:sldMkLst>
        <pc:spChg chg="del">
          <ac:chgData name="Julia T" userId="8947ae2d8fa624c7" providerId="LiveId" clId="{51C29ACF-7C48-401B-882E-10E0A301DB42}" dt="2021-05-05T00:51:37.155" v="4746" actId="478"/>
          <ac:spMkLst>
            <pc:docMk/>
            <pc:sldMk cId="1993898238" sldId="311"/>
            <ac:spMk id="3" creationId="{5DBCFDB4-9473-49B2-A37B-10115DB82CF0}"/>
          </ac:spMkLst>
        </pc:spChg>
        <pc:spChg chg="add mod">
          <ac:chgData name="Julia T" userId="8947ae2d8fa624c7" providerId="LiveId" clId="{51C29ACF-7C48-401B-882E-10E0A301DB42}" dt="2021-05-05T00:52:30.320" v="4807" actId="20577"/>
          <ac:spMkLst>
            <pc:docMk/>
            <pc:sldMk cId="1993898238" sldId="311"/>
            <ac:spMk id="4" creationId="{44A76D52-8E07-44CA-8662-71F2C934F21C}"/>
          </ac:spMkLst>
        </pc:spChg>
        <pc:spChg chg="mod">
          <ac:chgData name="Julia T" userId="8947ae2d8fa624c7" providerId="LiveId" clId="{51C29ACF-7C48-401B-882E-10E0A301DB42}" dt="2021-05-05T00:52:20.961" v="4804" actId="1076"/>
          <ac:spMkLst>
            <pc:docMk/>
            <pc:sldMk cId="1993898238" sldId="311"/>
            <ac:spMk id="5" creationId="{1BE8AF92-C5B8-42AD-9E00-B2FCD2D90292}"/>
          </ac:spMkLst>
        </pc:spChg>
        <pc:spChg chg="add mod">
          <ac:chgData name="Julia T" userId="8947ae2d8fa624c7" providerId="LiveId" clId="{51C29ACF-7C48-401B-882E-10E0A301DB42}" dt="2021-05-05T00:55:18.541" v="4860" actId="1076"/>
          <ac:spMkLst>
            <pc:docMk/>
            <pc:sldMk cId="1993898238" sldId="311"/>
            <ac:spMk id="6" creationId="{E9BDA2A1-B7A0-49E2-B0A4-58818F6660FA}"/>
          </ac:spMkLst>
        </pc:spChg>
        <pc:spChg chg="add mod">
          <ac:chgData name="Julia T" userId="8947ae2d8fa624c7" providerId="LiveId" clId="{51C29ACF-7C48-401B-882E-10E0A301DB42}" dt="2021-05-05T00:56:08.560" v="4992" actId="20577"/>
          <ac:spMkLst>
            <pc:docMk/>
            <pc:sldMk cId="1993898238" sldId="311"/>
            <ac:spMk id="11" creationId="{19A6BAD8-67BA-4016-8460-3B2004D43E4B}"/>
          </ac:spMkLst>
        </pc:spChg>
        <pc:spChg chg="add mod">
          <ac:chgData name="Julia T" userId="8947ae2d8fa624c7" providerId="LiveId" clId="{51C29ACF-7C48-401B-882E-10E0A301DB42}" dt="2021-05-05T00:56:26.341" v="5007" actId="20577"/>
          <ac:spMkLst>
            <pc:docMk/>
            <pc:sldMk cId="1993898238" sldId="311"/>
            <ac:spMk id="12" creationId="{2973FEE9-D89B-4679-B034-5A78EB12C423}"/>
          </ac:spMkLst>
        </pc:spChg>
        <pc:picChg chg="add mod">
          <ac:chgData name="Julia T" userId="8947ae2d8fa624c7" providerId="LiveId" clId="{51C29ACF-7C48-401B-882E-10E0A301DB42}" dt="2021-05-31T01:18:24.031" v="5617"/>
          <ac:picMkLst>
            <pc:docMk/>
            <pc:sldMk cId="1993898238" sldId="311"/>
            <ac:picMk id="13" creationId="{290CF127-850B-4608-8586-E5B13BB42063}"/>
          </ac:picMkLst>
        </pc:picChg>
      </pc:sldChg>
      <pc:sldChg chg="addSp delSp modSp add mod delAnim modAnim">
        <pc:chgData name="Julia T" userId="8947ae2d8fa624c7" providerId="LiveId" clId="{51C29ACF-7C48-401B-882E-10E0A301DB42}" dt="2021-05-31T01:18:29.014" v="5621"/>
        <pc:sldMkLst>
          <pc:docMk/>
          <pc:sldMk cId="977098696" sldId="312"/>
        </pc:sldMkLst>
        <pc:spChg chg="del">
          <ac:chgData name="Julia T" userId="8947ae2d8fa624c7" providerId="LiveId" clId="{51C29ACF-7C48-401B-882E-10E0A301DB42}" dt="2021-05-05T01:01:19.974" v="5048" actId="478"/>
          <ac:spMkLst>
            <pc:docMk/>
            <pc:sldMk cId="977098696" sldId="312"/>
            <ac:spMk id="9" creationId="{C2B345D4-A80C-42F4-8640-9E9C6D19CF28}"/>
          </ac:spMkLst>
        </pc:spChg>
        <pc:spChg chg="mod">
          <ac:chgData name="Julia T" userId="8947ae2d8fa624c7" providerId="LiveId" clId="{51C29ACF-7C48-401B-882E-10E0A301DB42}" dt="2021-05-05T01:01:51.285" v="5062" actId="5793"/>
          <ac:spMkLst>
            <pc:docMk/>
            <pc:sldMk cId="977098696" sldId="312"/>
            <ac:spMk id="12" creationId="{EAC172E6-C457-4A91-829B-2BE976EC9B7A}"/>
          </ac:spMkLst>
        </pc:spChg>
        <pc:spChg chg="del">
          <ac:chgData name="Julia T" userId="8947ae2d8fa624c7" providerId="LiveId" clId="{51C29ACF-7C48-401B-882E-10E0A301DB42}" dt="2021-05-05T01:01:29.894" v="5053" actId="478"/>
          <ac:spMkLst>
            <pc:docMk/>
            <pc:sldMk cId="977098696" sldId="312"/>
            <ac:spMk id="14" creationId="{4EDE3F42-B465-4CB4-A0E8-374B020F58A4}"/>
          </ac:spMkLst>
        </pc:spChg>
        <pc:spChg chg="add del mod">
          <ac:chgData name="Julia T" userId="8947ae2d8fa624c7" providerId="LiveId" clId="{51C29ACF-7C48-401B-882E-10E0A301DB42}" dt="2021-05-06T03:27:37.027" v="5501" actId="478"/>
          <ac:spMkLst>
            <pc:docMk/>
            <pc:sldMk cId="977098696" sldId="312"/>
            <ac:spMk id="15" creationId="{319EEC4C-F4F6-4F2E-BF1F-C34283A3B5C9}"/>
          </ac:spMkLst>
        </pc:spChg>
        <pc:spChg chg="del">
          <ac:chgData name="Julia T" userId="8947ae2d8fa624c7" providerId="LiveId" clId="{51C29ACF-7C48-401B-882E-10E0A301DB42}" dt="2021-05-05T01:01:35.612" v="5057" actId="478"/>
          <ac:spMkLst>
            <pc:docMk/>
            <pc:sldMk cId="977098696" sldId="312"/>
            <ac:spMk id="15" creationId="{7C8F9300-35B9-4EB4-BEF6-50AF52C5EECF}"/>
          </ac:spMkLst>
        </pc:spChg>
        <pc:spChg chg="del">
          <ac:chgData name="Julia T" userId="8947ae2d8fa624c7" providerId="LiveId" clId="{51C29ACF-7C48-401B-882E-10E0A301DB42}" dt="2021-05-05T01:01:27.923" v="5051" actId="478"/>
          <ac:spMkLst>
            <pc:docMk/>
            <pc:sldMk cId="977098696" sldId="312"/>
            <ac:spMk id="16" creationId="{D519B696-6315-4D7F-8DB3-DDE679EB40C3}"/>
          </ac:spMkLst>
        </pc:spChg>
        <pc:spChg chg="del">
          <ac:chgData name="Julia T" userId="8947ae2d8fa624c7" providerId="LiveId" clId="{51C29ACF-7C48-401B-882E-10E0A301DB42}" dt="2021-05-05T01:01:28.694" v="5052" actId="478"/>
          <ac:spMkLst>
            <pc:docMk/>
            <pc:sldMk cId="977098696" sldId="312"/>
            <ac:spMk id="17" creationId="{377C55D8-F2FA-4A93-8581-11B81F92BA54}"/>
          </ac:spMkLst>
        </pc:spChg>
        <pc:spChg chg="del">
          <ac:chgData name="Julia T" userId="8947ae2d8fa624c7" providerId="LiveId" clId="{51C29ACF-7C48-401B-882E-10E0A301DB42}" dt="2021-05-05T01:01:31.639" v="5054" actId="478"/>
          <ac:spMkLst>
            <pc:docMk/>
            <pc:sldMk cId="977098696" sldId="312"/>
            <ac:spMk id="18" creationId="{1C1BF530-28C9-45EE-9356-2F7DFEE246C4}"/>
          </ac:spMkLst>
        </pc:spChg>
        <pc:spChg chg="mod">
          <ac:chgData name="Julia T" userId="8947ae2d8fa624c7" providerId="LiveId" clId="{51C29ACF-7C48-401B-882E-10E0A301DB42}" dt="2021-05-05T01:06:13.614" v="5108" actId="12788"/>
          <ac:spMkLst>
            <pc:docMk/>
            <pc:sldMk cId="977098696" sldId="312"/>
            <ac:spMk id="19" creationId="{14894EAD-A69A-41CB-AB2C-10188DF14150}"/>
          </ac:spMkLst>
        </pc:spChg>
        <pc:spChg chg="del">
          <ac:chgData name="Julia T" userId="8947ae2d8fa624c7" providerId="LiveId" clId="{51C29ACF-7C48-401B-882E-10E0A301DB42}" dt="2021-05-05T01:01:36.484" v="5058" actId="478"/>
          <ac:spMkLst>
            <pc:docMk/>
            <pc:sldMk cId="977098696" sldId="312"/>
            <ac:spMk id="20" creationId="{17F7B963-4158-4FA4-8587-317BEBC52161}"/>
          </ac:spMkLst>
        </pc:spChg>
        <pc:spChg chg="del">
          <ac:chgData name="Julia T" userId="8947ae2d8fa624c7" providerId="LiveId" clId="{51C29ACF-7C48-401B-882E-10E0A301DB42}" dt="2021-05-05T01:01:21.588" v="5049" actId="478"/>
          <ac:spMkLst>
            <pc:docMk/>
            <pc:sldMk cId="977098696" sldId="312"/>
            <ac:spMk id="21" creationId="{95945574-4E57-48D8-B707-16B1A519C235}"/>
          </ac:spMkLst>
        </pc:spChg>
        <pc:spChg chg="del">
          <ac:chgData name="Julia T" userId="8947ae2d8fa624c7" providerId="LiveId" clId="{51C29ACF-7C48-401B-882E-10E0A301DB42}" dt="2021-05-05T01:01:22.923" v="5050" actId="478"/>
          <ac:spMkLst>
            <pc:docMk/>
            <pc:sldMk cId="977098696" sldId="312"/>
            <ac:spMk id="22" creationId="{553689F1-A9CE-46A4-B350-327228F3282C}"/>
          </ac:spMkLst>
        </pc:spChg>
        <pc:spChg chg="mod">
          <ac:chgData name="Julia T" userId="8947ae2d8fa624c7" providerId="LiveId" clId="{51C29ACF-7C48-401B-882E-10E0A301DB42}" dt="2021-05-05T01:01:47.299" v="5060" actId="1076"/>
          <ac:spMkLst>
            <pc:docMk/>
            <pc:sldMk cId="977098696" sldId="312"/>
            <ac:spMk id="23" creationId="{D954CADE-1FBB-4592-9C67-5C6EFCF9FF8F}"/>
          </ac:spMkLst>
        </pc:spChg>
        <pc:spChg chg="add mod">
          <ac:chgData name="Julia T" userId="8947ae2d8fa624c7" providerId="LiveId" clId="{51C29ACF-7C48-401B-882E-10E0A301DB42}" dt="2021-05-05T01:06:13.614" v="5108" actId="12788"/>
          <ac:spMkLst>
            <pc:docMk/>
            <pc:sldMk cId="977098696" sldId="312"/>
            <ac:spMk id="25" creationId="{C91C557B-C4E6-4F6D-93A7-36EE885670C0}"/>
          </ac:spMkLst>
        </pc:spChg>
        <pc:spChg chg="del">
          <ac:chgData name="Julia T" userId="8947ae2d8fa624c7" providerId="LiveId" clId="{51C29ACF-7C48-401B-882E-10E0A301DB42}" dt="2021-05-05T01:02:38.312" v="5066" actId="478"/>
          <ac:spMkLst>
            <pc:docMk/>
            <pc:sldMk cId="977098696" sldId="312"/>
            <ac:spMk id="28" creationId="{BA5E06E1-3527-4C16-A8CA-5985A47509D0}"/>
          </ac:spMkLst>
        </pc:spChg>
        <pc:picChg chg="add del">
          <ac:chgData name="Julia T" userId="8947ae2d8fa624c7" providerId="LiveId" clId="{51C29ACF-7C48-401B-882E-10E0A301DB42}" dt="2021-05-05T01:01:33.863" v="5056" actId="478"/>
          <ac:picMkLst>
            <pc:docMk/>
            <pc:sldMk cId="977098696" sldId="312"/>
            <ac:picMk id="6" creationId="{C872C106-9315-4330-B810-320DEEC4DC78}"/>
          </ac:picMkLst>
        </pc:picChg>
        <pc:picChg chg="add mod">
          <ac:chgData name="Julia T" userId="8947ae2d8fa624c7" providerId="LiveId" clId="{51C29ACF-7C48-401B-882E-10E0A301DB42}" dt="2021-05-31T01:18:29.014" v="5621"/>
          <ac:picMkLst>
            <pc:docMk/>
            <pc:sldMk cId="977098696" sldId="312"/>
            <ac:picMk id="15" creationId="{FB3E6CE3-CFC2-45C9-BFCB-6891B88AD823}"/>
          </ac:picMkLst>
        </pc:picChg>
        <pc:picChg chg="del">
          <ac:chgData name="Julia T" userId="8947ae2d8fa624c7" providerId="LiveId" clId="{51C29ACF-7C48-401B-882E-10E0A301DB42}" dt="2021-05-05T01:02:40.640" v="5067" actId="478"/>
          <ac:picMkLst>
            <pc:docMk/>
            <pc:sldMk cId="977098696" sldId="312"/>
            <ac:picMk id="27" creationId="{8DC0D08B-223F-4C8C-97B0-2D8C0B6146E4}"/>
          </ac:picMkLst>
        </pc:picChg>
      </pc:sldChg>
      <pc:sldChg chg="addSp modSp add mod">
        <pc:chgData name="Julia T" userId="8947ae2d8fa624c7" providerId="LiveId" clId="{51C29ACF-7C48-401B-882E-10E0A301DB42}" dt="2021-05-31T01:18:30.896" v="5622"/>
        <pc:sldMkLst>
          <pc:docMk/>
          <pc:sldMk cId="2418835894" sldId="313"/>
        </pc:sldMkLst>
        <pc:spChg chg="mod">
          <ac:chgData name="Julia T" userId="8947ae2d8fa624c7" providerId="LiveId" clId="{51C29ACF-7C48-401B-882E-10E0A301DB42}" dt="2021-05-05T01:05:56.581" v="5106" actId="12788"/>
          <ac:spMkLst>
            <pc:docMk/>
            <pc:sldMk cId="2418835894" sldId="313"/>
            <ac:spMk id="19" creationId="{14894EAD-A69A-41CB-AB2C-10188DF14150}"/>
          </ac:spMkLst>
        </pc:spChg>
        <pc:spChg chg="mod">
          <ac:chgData name="Julia T" userId="8947ae2d8fa624c7" providerId="LiveId" clId="{51C29ACF-7C48-401B-882E-10E0A301DB42}" dt="2021-05-05T01:06:02.288" v="5107" actId="20577"/>
          <ac:spMkLst>
            <pc:docMk/>
            <pc:sldMk cId="2418835894" sldId="313"/>
            <ac:spMk id="25" creationId="{C91C557B-C4E6-4F6D-93A7-36EE885670C0}"/>
          </ac:spMkLst>
        </pc:spChg>
        <pc:picChg chg="add mod">
          <ac:chgData name="Julia T" userId="8947ae2d8fa624c7" providerId="LiveId" clId="{51C29ACF-7C48-401B-882E-10E0A301DB42}" dt="2021-05-31T01:18:30.896" v="5622"/>
          <ac:picMkLst>
            <pc:docMk/>
            <pc:sldMk cId="2418835894" sldId="313"/>
            <ac:picMk id="15" creationId="{A37CD2D3-1EBA-458A-84A9-CB2E21FD1B54}"/>
          </ac:picMkLst>
        </pc:picChg>
      </pc:sldChg>
      <pc:sldChg chg="addSp modSp add mod">
        <pc:chgData name="Julia T" userId="8947ae2d8fa624c7" providerId="LiveId" clId="{51C29ACF-7C48-401B-882E-10E0A301DB42}" dt="2021-05-31T01:18:33.208" v="5624"/>
        <pc:sldMkLst>
          <pc:docMk/>
          <pc:sldMk cId="2379953817" sldId="314"/>
        </pc:sldMkLst>
        <pc:spChg chg="mod">
          <ac:chgData name="Julia T" userId="8947ae2d8fa624c7" providerId="LiveId" clId="{51C29ACF-7C48-401B-882E-10E0A301DB42}" dt="2021-05-05T01:06:31.622" v="5142" actId="1035"/>
          <ac:spMkLst>
            <pc:docMk/>
            <pc:sldMk cId="2379953817" sldId="314"/>
            <ac:spMk id="19" creationId="{14894EAD-A69A-41CB-AB2C-10188DF14150}"/>
          </ac:spMkLst>
        </pc:spChg>
        <pc:spChg chg="mod">
          <ac:chgData name="Julia T" userId="8947ae2d8fa624c7" providerId="LiveId" clId="{51C29ACF-7C48-401B-882E-10E0A301DB42}" dt="2021-05-05T01:06:31.622" v="5142" actId="1035"/>
          <ac:spMkLst>
            <pc:docMk/>
            <pc:sldMk cId="2379953817" sldId="314"/>
            <ac:spMk id="25" creationId="{C91C557B-C4E6-4F6D-93A7-36EE885670C0}"/>
          </ac:spMkLst>
        </pc:spChg>
        <pc:picChg chg="add mod">
          <ac:chgData name="Julia T" userId="8947ae2d8fa624c7" providerId="LiveId" clId="{51C29ACF-7C48-401B-882E-10E0A301DB42}" dt="2021-05-31T01:18:33.208" v="5624"/>
          <ac:picMkLst>
            <pc:docMk/>
            <pc:sldMk cId="2379953817" sldId="314"/>
            <ac:picMk id="15" creationId="{31EAE497-BDA5-45EB-8927-F7E0295A2DAA}"/>
          </ac:picMkLst>
        </pc:picChg>
      </pc:sldChg>
      <pc:sldChg chg="addSp modSp add mod">
        <pc:chgData name="Julia T" userId="8947ae2d8fa624c7" providerId="LiveId" clId="{51C29ACF-7C48-401B-882E-10E0A301DB42}" dt="2021-05-31T01:18:33.948" v="5625"/>
        <pc:sldMkLst>
          <pc:docMk/>
          <pc:sldMk cId="3010701080" sldId="315"/>
        </pc:sldMkLst>
        <pc:spChg chg="mod">
          <ac:chgData name="Julia T" userId="8947ae2d8fa624c7" providerId="LiveId" clId="{51C29ACF-7C48-401B-882E-10E0A301DB42}" dt="2021-05-05T01:06:44.591" v="5173" actId="1036"/>
          <ac:spMkLst>
            <pc:docMk/>
            <pc:sldMk cId="3010701080" sldId="315"/>
            <ac:spMk id="19" creationId="{14894EAD-A69A-41CB-AB2C-10188DF14150}"/>
          </ac:spMkLst>
        </pc:spChg>
        <pc:spChg chg="mod">
          <ac:chgData name="Julia T" userId="8947ae2d8fa624c7" providerId="LiveId" clId="{51C29ACF-7C48-401B-882E-10E0A301DB42}" dt="2021-05-05T01:06:49.733" v="5174" actId="20577"/>
          <ac:spMkLst>
            <pc:docMk/>
            <pc:sldMk cId="3010701080" sldId="315"/>
            <ac:spMk id="25" creationId="{C91C557B-C4E6-4F6D-93A7-36EE885670C0}"/>
          </ac:spMkLst>
        </pc:spChg>
        <pc:picChg chg="add mod">
          <ac:chgData name="Julia T" userId="8947ae2d8fa624c7" providerId="LiveId" clId="{51C29ACF-7C48-401B-882E-10E0A301DB42}" dt="2021-05-31T01:18:33.948" v="5625"/>
          <ac:picMkLst>
            <pc:docMk/>
            <pc:sldMk cId="3010701080" sldId="315"/>
            <ac:picMk id="15" creationId="{E1EC7589-758B-430D-B627-FEB61F72DEBB}"/>
          </ac:picMkLst>
        </pc:picChg>
      </pc:sldChg>
      <pc:sldChg chg="addSp modSp add mod">
        <pc:chgData name="Julia T" userId="8947ae2d8fa624c7" providerId="LiveId" clId="{51C29ACF-7C48-401B-882E-10E0A301DB42}" dt="2021-05-31T01:18:35.574" v="5626"/>
        <pc:sldMkLst>
          <pc:docMk/>
          <pc:sldMk cId="1581905705" sldId="316"/>
        </pc:sldMkLst>
        <pc:spChg chg="mod">
          <ac:chgData name="Julia T" userId="8947ae2d8fa624c7" providerId="LiveId" clId="{51C29ACF-7C48-401B-882E-10E0A301DB42}" dt="2021-05-05T01:07:04.384" v="5210" actId="1036"/>
          <ac:spMkLst>
            <pc:docMk/>
            <pc:sldMk cId="1581905705" sldId="316"/>
            <ac:spMk id="19" creationId="{14894EAD-A69A-41CB-AB2C-10188DF14150}"/>
          </ac:spMkLst>
        </pc:spChg>
        <pc:spChg chg="mod">
          <ac:chgData name="Julia T" userId="8947ae2d8fa624c7" providerId="LiveId" clId="{51C29ACF-7C48-401B-882E-10E0A301DB42}" dt="2021-05-05T01:07:08.823" v="5211" actId="20577"/>
          <ac:spMkLst>
            <pc:docMk/>
            <pc:sldMk cId="1581905705" sldId="316"/>
            <ac:spMk id="25" creationId="{C91C557B-C4E6-4F6D-93A7-36EE885670C0}"/>
          </ac:spMkLst>
        </pc:spChg>
        <pc:picChg chg="add mod">
          <ac:chgData name="Julia T" userId="8947ae2d8fa624c7" providerId="LiveId" clId="{51C29ACF-7C48-401B-882E-10E0A301DB42}" dt="2021-05-31T01:18:35.574" v="5626"/>
          <ac:picMkLst>
            <pc:docMk/>
            <pc:sldMk cId="1581905705" sldId="316"/>
            <ac:picMk id="15" creationId="{4375134F-9801-47F1-B58B-1A45841A1680}"/>
          </ac:picMkLst>
        </pc:picChg>
      </pc:sldChg>
      <pc:sldChg chg="addSp modSp add mod ord">
        <pc:chgData name="Julia T" userId="8947ae2d8fa624c7" providerId="LiveId" clId="{51C29ACF-7C48-401B-882E-10E0A301DB42}" dt="2021-05-31T01:18:32.480" v="5623"/>
        <pc:sldMkLst>
          <pc:docMk/>
          <pc:sldMk cId="2592103778" sldId="317"/>
        </pc:sldMkLst>
        <pc:spChg chg="mod">
          <ac:chgData name="Julia T" userId="8947ae2d8fa624c7" providerId="LiveId" clId="{51C29ACF-7C48-401B-882E-10E0A301DB42}" dt="2021-05-05T01:11:52.760" v="5228" actId="1036"/>
          <ac:spMkLst>
            <pc:docMk/>
            <pc:sldMk cId="2592103778" sldId="317"/>
            <ac:spMk id="19" creationId="{14894EAD-A69A-41CB-AB2C-10188DF14150}"/>
          </ac:spMkLst>
        </pc:spChg>
        <pc:spChg chg="mod">
          <ac:chgData name="Julia T" userId="8947ae2d8fa624c7" providerId="LiveId" clId="{51C29ACF-7C48-401B-882E-10E0A301DB42}" dt="2021-05-05T01:11:58.488" v="5229" actId="20577"/>
          <ac:spMkLst>
            <pc:docMk/>
            <pc:sldMk cId="2592103778" sldId="317"/>
            <ac:spMk id="25" creationId="{C91C557B-C4E6-4F6D-93A7-36EE885670C0}"/>
          </ac:spMkLst>
        </pc:spChg>
        <pc:picChg chg="add mod">
          <ac:chgData name="Julia T" userId="8947ae2d8fa624c7" providerId="LiveId" clId="{51C29ACF-7C48-401B-882E-10E0A301DB42}" dt="2021-05-31T01:18:32.480" v="5623"/>
          <ac:picMkLst>
            <pc:docMk/>
            <pc:sldMk cId="2592103778" sldId="317"/>
            <ac:picMk id="15" creationId="{FF2F1B72-0181-47D5-ACEF-12D52B3B3004}"/>
          </ac:picMkLst>
        </pc:picChg>
      </pc:sldChg>
      <pc:sldChg chg="addSp delSp modSp add mod ord">
        <pc:chgData name="Julia T" userId="8947ae2d8fa624c7" providerId="LiveId" clId="{51C29ACF-7C48-401B-882E-10E0A301DB42}" dt="2021-05-31T01:18:37.106" v="5628"/>
        <pc:sldMkLst>
          <pc:docMk/>
          <pc:sldMk cId="1438746740" sldId="318"/>
        </pc:sldMkLst>
        <pc:spChg chg="mod">
          <ac:chgData name="Julia T" userId="8947ae2d8fa624c7" providerId="LiveId" clId="{51C29ACF-7C48-401B-882E-10E0A301DB42}" dt="2021-05-05T01:15:21.278" v="5298" actId="20577"/>
          <ac:spMkLst>
            <pc:docMk/>
            <pc:sldMk cId="1438746740" sldId="318"/>
            <ac:spMk id="23" creationId="{D954CADE-1FBB-4592-9C67-5C6EFCF9FF8F}"/>
          </ac:spMkLst>
        </pc:spChg>
        <pc:spChg chg="mod">
          <ac:chgData name="Julia T" userId="8947ae2d8fa624c7" providerId="LiveId" clId="{51C29ACF-7C48-401B-882E-10E0A301DB42}" dt="2021-05-05T01:15:34.328" v="5299" actId="20577"/>
          <ac:spMkLst>
            <pc:docMk/>
            <pc:sldMk cId="1438746740" sldId="318"/>
            <ac:spMk id="25" creationId="{C91C557B-C4E6-4F6D-93A7-36EE885670C0}"/>
          </ac:spMkLst>
        </pc:spChg>
        <pc:picChg chg="del">
          <ac:chgData name="Julia T" userId="8947ae2d8fa624c7" providerId="LiveId" clId="{51C29ACF-7C48-401B-882E-10E0A301DB42}" dt="2021-05-05T01:12:26.440" v="5235" actId="478"/>
          <ac:picMkLst>
            <pc:docMk/>
            <pc:sldMk cId="1438746740" sldId="318"/>
            <ac:picMk id="8" creationId="{210698B6-6EA2-4F89-B112-EBE8C86AF3AC}"/>
          </ac:picMkLst>
        </pc:picChg>
        <pc:picChg chg="add mod">
          <ac:chgData name="Julia T" userId="8947ae2d8fa624c7" providerId="LiveId" clId="{51C29ACF-7C48-401B-882E-10E0A301DB42}" dt="2021-05-05T01:12:32.790" v="5236"/>
          <ac:picMkLst>
            <pc:docMk/>
            <pc:sldMk cId="1438746740" sldId="318"/>
            <ac:picMk id="15" creationId="{83F28551-79B3-4169-B670-CAC6B4A46A89}"/>
          </ac:picMkLst>
        </pc:picChg>
        <pc:picChg chg="add mod">
          <ac:chgData name="Julia T" userId="8947ae2d8fa624c7" providerId="LiveId" clId="{51C29ACF-7C48-401B-882E-10E0A301DB42}" dt="2021-05-31T01:18:37.106" v="5628"/>
          <ac:picMkLst>
            <pc:docMk/>
            <pc:sldMk cId="1438746740" sldId="318"/>
            <ac:picMk id="16" creationId="{5DF1FE61-1EE7-4C22-A1FB-9606537C9ED9}"/>
          </ac:picMkLst>
        </pc:picChg>
        <pc:cxnChg chg="mod">
          <ac:chgData name="Julia T" userId="8947ae2d8fa624c7" providerId="LiveId" clId="{51C29ACF-7C48-401B-882E-10E0A301DB42}" dt="2021-05-05T01:15:03.214" v="5259" actId="1035"/>
          <ac:cxnSpMkLst>
            <pc:docMk/>
            <pc:sldMk cId="1438746740" sldId="318"/>
            <ac:cxnSpMk id="11" creationId="{D0F67011-2F5A-45AB-BD64-D8941D6CB52F}"/>
          </ac:cxnSpMkLst>
        </pc:cxnChg>
      </pc:sldChg>
      <pc:sldChg chg="addSp modSp add mod">
        <pc:chgData name="Julia T" userId="8947ae2d8fa624c7" providerId="LiveId" clId="{51C29ACF-7C48-401B-882E-10E0A301DB42}" dt="2021-05-31T01:18:38.434" v="5629"/>
        <pc:sldMkLst>
          <pc:docMk/>
          <pc:sldMk cId="3235749889" sldId="319"/>
        </pc:sldMkLst>
        <pc:spChg chg="mod">
          <ac:chgData name="Julia T" userId="8947ae2d8fa624c7" providerId="LiveId" clId="{51C29ACF-7C48-401B-882E-10E0A301DB42}" dt="2021-05-05T01:15:52.761" v="5327" actId="1036"/>
          <ac:spMkLst>
            <pc:docMk/>
            <pc:sldMk cId="3235749889" sldId="319"/>
            <ac:spMk id="19" creationId="{14894EAD-A69A-41CB-AB2C-10188DF14150}"/>
          </ac:spMkLst>
        </pc:spChg>
        <pc:spChg chg="mod">
          <ac:chgData name="Julia T" userId="8947ae2d8fa624c7" providerId="LiveId" clId="{51C29ACF-7C48-401B-882E-10E0A301DB42}" dt="2021-05-05T01:16:02.309" v="5328" actId="20577"/>
          <ac:spMkLst>
            <pc:docMk/>
            <pc:sldMk cId="3235749889" sldId="319"/>
            <ac:spMk id="25" creationId="{C91C557B-C4E6-4F6D-93A7-36EE885670C0}"/>
          </ac:spMkLst>
        </pc:spChg>
        <pc:picChg chg="add mod">
          <ac:chgData name="Julia T" userId="8947ae2d8fa624c7" providerId="LiveId" clId="{51C29ACF-7C48-401B-882E-10E0A301DB42}" dt="2021-05-31T01:18:38.434" v="5629"/>
          <ac:picMkLst>
            <pc:docMk/>
            <pc:sldMk cId="3235749889" sldId="319"/>
            <ac:picMk id="16" creationId="{C45F8F4F-C541-4EC2-AF86-4F2540C618B2}"/>
          </ac:picMkLst>
        </pc:picChg>
      </pc:sldChg>
      <pc:sldChg chg="addSp modSp add mod">
        <pc:chgData name="Julia T" userId="8947ae2d8fa624c7" providerId="LiveId" clId="{51C29ACF-7C48-401B-882E-10E0A301DB42}" dt="2021-05-31T01:18:40.330" v="5630"/>
        <pc:sldMkLst>
          <pc:docMk/>
          <pc:sldMk cId="319864943" sldId="320"/>
        </pc:sldMkLst>
        <pc:spChg chg="mod">
          <ac:chgData name="Julia T" userId="8947ae2d8fa624c7" providerId="LiveId" clId="{51C29ACF-7C48-401B-882E-10E0A301DB42}" dt="2021-05-05T01:18:31.060" v="5382" actId="1036"/>
          <ac:spMkLst>
            <pc:docMk/>
            <pc:sldMk cId="319864943" sldId="320"/>
            <ac:spMk id="19" creationId="{14894EAD-A69A-41CB-AB2C-10188DF14150}"/>
          </ac:spMkLst>
        </pc:spChg>
        <pc:spChg chg="mod">
          <ac:chgData name="Julia T" userId="8947ae2d8fa624c7" providerId="LiveId" clId="{51C29ACF-7C48-401B-882E-10E0A301DB42}" dt="2021-05-05T01:18:31.060" v="5382" actId="1036"/>
          <ac:spMkLst>
            <pc:docMk/>
            <pc:sldMk cId="319864943" sldId="320"/>
            <ac:spMk id="25" creationId="{C91C557B-C4E6-4F6D-93A7-36EE885670C0}"/>
          </ac:spMkLst>
        </pc:spChg>
        <pc:picChg chg="add mod">
          <ac:chgData name="Julia T" userId="8947ae2d8fa624c7" providerId="LiveId" clId="{51C29ACF-7C48-401B-882E-10E0A301DB42}" dt="2021-05-31T01:18:40.330" v="5630"/>
          <ac:picMkLst>
            <pc:docMk/>
            <pc:sldMk cId="319864943" sldId="320"/>
            <ac:picMk id="16" creationId="{0C096BBF-539F-492D-9D24-D89E69244679}"/>
          </ac:picMkLst>
        </pc:picChg>
      </pc:sldChg>
      <pc:sldChg chg="addSp modSp add mod">
        <pc:chgData name="Julia T" userId="8947ae2d8fa624c7" providerId="LiveId" clId="{51C29ACF-7C48-401B-882E-10E0A301DB42}" dt="2021-05-31T01:18:40.934" v="5631"/>
        <pc:sldMkLst>
          <pc:docMk/>
          <pc:sldMk cId="3315007243" sldId="321"/>
        </pc:sldMkLst>
        <pc:spChg chg="mod">
          <ac:chgData name="Julia T" userId="8947ae2d8fa624c7" providerId="LiveId" clId="{51C29ACF-7C48-401B-882E-10E0A301DB42}" dt="2021-05-05T01:18:53.805" v="5418" actId="1036"/>
          <ac:spMkLst>
            <pc:docMk/>
            <pc:sldMk cId="3315007243" sldId="321"/>
            <ac:spMk id="19" creationId="{14894EAD-A69A-41CB-AB2C-10188DF14150}"/>
          </ac:spMkLst>
        </pc:spChg>
        <pc:spChg chg="mod">
          <ac:chgData name="Julia T" userId="8947ae2d8fa624c7" providerId="LiveId" clId="{51C29ACF-7C48-401B-882E-10E0A301DB42}" dt="2021-05-05T01:18:57.124" v="5419" actId="20577"/>
          <ac:spMkLst>
            <pc:docMk/>
            <pc:sldMk cId="3315007243" sldId="321"/>
            <ac:spMk id="25" creationId="{C91C557B-C4E6-4F6D-93A7-36EE885670C0}"/>
          </ac:spMkLst>
        </pc:spChg>
        <pc:picChg chg="add mod">
          <ac:chgData name="Julia T" userId="8947ae2d8fa624c7" providerId="LiveId" clId="{51C29ACF-7C48-401B-882E-10E0A301DB42}" dt="2021-05-31T01:18:40.934" v="5631"/>
          <ac:picMkLst>
            <pc:docMk/>
            <pc:sldMk cId="3315007243" sldId="321"/>
            <ac:picMk id="16" creationId="{22E2FE6F-6000-4FE1-9BB2-FBA84B096EDC}"/>
          </ac:picMkLst>
        </pc:picChg>
      </pc:sldChg>
      <pc:sldChg chg="addSp modSp add mod">
        <pc:chgData name="Julia T" userId="8947ae2d8fa624c7" providerId="LiveId" clId="{51C29ACF-7C48-401B-882E-10E0A301DB42}" dt="2021-05-31T01:18:41.669" v="5632"/>
        <pc:sldMkLst>
          <pc:docMk/>
          <pc:sldMk cId="1130776953" sldId="322"/>
        </pc:sldMkLst>
        <pc:spChg chg="mod">
          <ac:chgData name="Julia T" userId="8947ae2d8fa624c7" providerId="LiveId" clId="{51C29ACF-7C48-401B-882E-10E0A301DB42}" dt="2021-05-05T01:21:21.405" v="5440" actId="1036"/>
          <ac:spMkLst>
            <pc:docMk/>
            <pc:sldMk cId="1130776953" sldId="322"/>
            <ac:spMk id="2" creationId="{FD21EFE9-A624-4BD9-9B4B-9D32A7922132}"/>
          </ac:spMkLst>
        </pc:spChg>
        <pc:spChg chg="mod">
          <ac:chgData name="Julia T" userId="8947ae2d8fa624c7" providerId="LiveId" clId="{51C29ACF-7C48-401B-882E-10E0A301DB42}" dt="2021-05-05T01:21:27.317" v="5445" actId="1036"/>
          <ac:spMkLst>
            <pc:docMk/>
            <pc:sldMk cId="1130776953" sldId="322"/>
            <ac:spMk id="19" creationId="{14894EAD-A69A-41CB-AB2C-10188DF14150}"/>
          </ac:spMkLst>
        </pc:spChg>
        <pc:spChg chg="mod">
          <ac:chgData name="Julia T" userId="8947ae2d8fa624c7" providerId="LiveId" clId="{51C29ACF-7C48-401B-882E-10E0A301DB42}" dt="2021-05-05T01:21:31.011" v="5446" actId="20577"/>
          <ac:spMkLst>
            <pc:docMk/>
            <pc:sldMk cId="1130776953" sldId="322"/>
            <ac:spMk id="25" creationId="{C91C557B-C4E6-4F6D-93A7-36EE885670C0}"/>
          </ac:spMkLst>
        </pc:spChg>
        <pc:picChg chg="add mod">
          <ac:chgData name="Julia T" userId="8947ae2d8fa624c7" providerId="LiveId" clId="{51C29ACF-7C48-401B-882E-10E0A301DB42}" dt="2021-05-31T01:18:41.669" v="5632"/>
          <ac:picMkLst>
            <pc:docMk/>
            <pc:sldMk cId="1130776953" sldId="322"/>
            <ac:picMk id="16" creationId="{F4BAB72B-6439-4064-B808-9F2DD3B3B77B}"/>
          </ac:picMkLst>
        </pc:picChg>
      </pc:sldChg>
      <pc:sldChg chg="addSp modSp add mod">
        <pc:chgData name="Julia T" userId="8947ae2d8fa624c7" providerId="LiveId" clId="{51C29ACF-7C48-401B-882E-10E0A301DB42}" dt="2021-05-31T01:18:43.190" v="5633"/>
        <pc:sldMkLst>
          <pc:docMk/>
          <pc:sldMk cId="1830524987" sldId="323"/>
        </pc:sldMkLst>
        <pc:spChg chg="mod">
          <ac:chgData name="Julia T" userId="8947ae2d8fa624c7" providerId="LiveId" clId="{51C29ACF-7C48-401B-882E-10E0A301DB42}" dt="2021-05-05T01:21:46.742" v="5496" actId="1035"/>
          <ac:spMkLst>
            <pc:docMk/>
            <pc:sldMk cId="1830524987" sldId="323"/>
            <ac:spMk id="19" creationId="{14894EAD-A69A-41CB-AB2C-10188DF14150}"/>
          </ac:spMkLst>
        </pc:spChg>
        <pc:spChg chg="mod">
          <ac:chgData name="Julia T" userId="8947ae2d8fa624c7" providerId="LiveId" clId="{51C29ACF-7C48-401B-882E-10E0A301DB42}" dt="2021-05-05T01:22:05.266" v="5497" actId="20577"/>
          <ac:spMkLst>
            <pc:docMk/>
            <pc:sldMk cId="1830524987" sldId="323"/>
            <ac:spMk id="25" creationId="{C91C557B-C4E6-4F6D-93A7-36EE885670C0}"/>
          </ac:spMkLst>
        </pc:spChg>
        <pc:picChg chg="add mod">
          <ac:chgData name="Julia T" userId="8947ae2d8fa624c7" providerId="LiveId" clId="{51C29ACF-7C48-401B-882E-10E0A301DB42}" dt="2021-05-31T01:18:43.190" v="5633"/>
          <ac:picMkLst>
            <pc:docMk/>
            <pc:sldMk cId="1830524987" sldId="323"/>
            <ac:picMk id="16" creationId="{530B54C8-D18E-4044-9017-9E38FF6E3287}"/>
          </ac:picMkLst>
        </pc:picChg>
      </pc:sldChg>
      <pc:sldChg chg="addSp delSp modSp add mod delAnim modAnim">
        <pc:chgData name="Julia T" userId="8947ae2d8fa624c7" providerId="LiveId" clId="{51C29ACF-7C48-401B-882E-10E0A301DB42}" dt="2021-05-31T01:18:25.944" v="5618"/>
        <pc:sldMkLst>
          <pc:docMk/>
          <pc:sldMk cId="3362196576" sldId="324"/>
        </pc:sldMkLst>
        <pc:spChg chg="mod">
          <ac:chgData name="Julia T" userId="8947ae2d8fa624c7" providerId="LiveId" clId="{51C29ACF-7C48-401B-882E-10E0A301DB42}" dt="2021-05-08T03:10:48.397" v="5568" actId="1076"/>
          <ac:spMkLst>
            <pc:docMk/>
            <pc:sldMk cId="3362196576" sldId="324"/>
            <ac:spMk id="4" creationId="{44A76D52-8E07-44CA-8662-71F2C934F21C}"/>
          </ac:spMkLst>
        </pc:spChg>
        <pc:spChg chg="add del">
          <ac:chgData name="Julia T" userId="8947ae2d8fa624c7" providerId="LiveId" clId="{51C29ACF-7C48-401B-882E-10E0A301DB42}" dt="2021-05-08T03:10:30.871" v="5564" actId="478"/>
          <ac:spMkLst>
            <pc:docMk/>
            <pc:sldMk cId="3362196576" sldId="324"/>
            <ac:spMk id="5" creationId="{1BE8AF92-C5B8-42AD-9E00-B2FCD2D90292}"/>
          </ac:spMkLst>
        </pc:spChg>
        <pc:spChg chg="del">
          <ac:chgData name="Julia T" userId="8947ae2d8fa624c7" providerId="LiveId" clId="{51C29ACF-7C48-401B-882E-10E0A301DB42}" dt="2021-05-08T03:10:39.277" v="5566" actId="478"/>
          <ac:spMkLst>
            <pc:docMk/>
            <pc:sldMk cId="3362196576" sldId="324"/>
            <ac:spMk id="6" creationId="{E9BDA2A1-B7A0-49E2-B0A4-58818F6660FA}"/>
          </ac:spMkLst>
        </pc:spChg>
        <pc:spChg chg="del">
          <ac:chgData name="Julia T" userId="8947ae2d8fa624c7" providerId="LiveId" clId="{51C29ACF-7C48-401B-882E-10E0A301DB42}" dt="2021-05-08T03:10:34.462" v="5565" actId="478"/>
          <ac:spMkLst>
            <pc:docMk/>
            <pc:sldMk cId="3362196576" sldId="324"/>
            <ac:spMk id="11" creationId="{19A6BAD8-67BA-4016-8460-3B2004D43E4B}"/>
          </ac:spMkLst>
        </pc:spChg>
        <pc:spChg chg="mod">
          <ac:chgData name="Julia T" userId="8947ae2d8fa624c7" providerId="LiveId" clId="{51C29ACF-7C48-401B-882E-10E0A301DB42}" dt="2021-05-08T03:13:22.220" v="5578" actId="554"/>
          <ac:spMkLst>
            <pc:docMk/>
            <pc:sldMk cId="3362196576" sldId="324"/>
            <ac:spMk id="12" creationId="{2973FEE9-D89B-4679-B034-5A78EB12C423}"/>
          </ac:spMkLst>
        </pc:spChg>
        <pc:spChg chg="add mod">
          <ac:chgData name="Julia T" userId="8947ae2d8fa624c7" providerId="LiveId" clId="{51C29ACF-7C48-401B-882E-10E0A301DB42}" dt="2021-05-08T03:16:37.872" v="5580" actId="20577"/>
          <ac:spMkLst>
            <pc:docMk/>
            <pc:sldMk cId="3362196576" sldId="324"/>
            <ac:spMk id="13" creationId="{F79F31C4-97FF-477C-BD26-0072D9FDD4F1}"/>
          </ac:spMkLst>
        </pc:spChg>
        <pc:spChg chg="add mod">
          <ac:chgData name="Julia T" userId="8947ae2d8fa624c7" providerId="LiveId" clId="{51C29ACF-7C48-401B-882E-10E0A301DB42}" dt="2021-05-08T03:16:40.541" v="5581" actId="20577"/>
          <ac:spMkLst>
            <pc:docMk/>
            <pc:sldMk cId="3362196576" sldId="324"/>
            <ac:spMk id="14" creationId="{B489216C-AE77-41F0-A26D-C0D4A54DF988}"/>
          </ac:spMkLst>
        </pc:spChg>
        <pc:spChg chg="add mod">
          <ac:chgData name="Julia T" userId="8947ae2d8fa624c7" providerId="LiveId" clId="{51C29ACF-7C48-401B-882E-10E0A301DB42}" dt="2021-05-08T03:16:43.296" v="5582" actId="20577"/>
          <ac:spMkLst>
            <pc:docMk/>
            <pc:sldMk cId="3362196576" sldId="324"/>
            <ac:spMk id="15" creationId="{64F18C4A-DB7C-4344-B511-BB9FBC2F1AEA}"/>
          </ac:spMkLst>
        </pc:spChg>
        <pc:spChg chg="add mod">
          <ac:chgData name="Julia T" userId="8947ae2d8fa624c7" providerId="LiveId" clId="{51C29ACF-7C48-401B-882E-10E0A301DB42}" dt="2021-05-08T03:16:45.866" v="5583" actId="20577"/>
          <ac:spMkLst>
            <pc:docMk/>
            <pc:sldMk cId="3362196576" sldId="324"/>
            <ac:spMk id="16" creationId="{E40C8527-6C95-422D-9A77-E5899B8A2678}"/>
          </ac:spMkLst>
        </pc:spChg>
        <pc:spChg chg="add mod">
          <ac:chgData name="Julia T" userId="8947ae2d8fa624c7" providerId="LiveId" clId="{51C29ACF-7C48-401B-882E-10E0A301DB42}" dt="2021-05-08T03:16:48.751" v="5584" actId="20577"/>
          <ac:spMkLst>
            <pc:docMk/>
            <pc:sldMk cId="3362196576" sldId="324"/>
            <ac:spMk id="17" creationId="{4A607321-AC5F-4765-933B-57982DE21721}"/>
          </ac:spMkLst>
        </pc:spChg>
        <pc:spChg chg="add mod">
          <ac:chgData name="Julia T" userId="8947ae2d8fa624c7" providerId="LiveId" clId="{51C29ACF-7C48-401B-882E-10E0A301DB42}" dt="2021-05-08T03:16:51.370" v="5585" actId="20577"/>
          <ac:spMkLst>
            <pc:docMk/>
            <pc:sldMk cId="3362196576" sldId="324"/>
            <ac:spMk id="18" creationId="{3030F080-3B09-4ABA-AD06-3952B300391E}"/>
          </ac:spMkLst>
        </pc:spChg>
        <pc:picChg chg="add mod">
          <ac:chgData name="Julia T" userId="8947ae2d8fa624c7" providerId="LiveId" clId="{51C29ACF-7C48-401B-882E-10E0A301DB42}" dt="2021-05-31T01:18:25.944" v="5618"/>
          <ac:picMkLst>
            <pc:docMk/>
            <pc:sldMk cId="3362196576" sldId="324"/>
            <ac:picMk id="19" creationId="{2F7AC899-745B-460C-964C-47516226D571}"/>
          </ac:picMkLst>
        </pc:picChg>
      </pc:sldChg>
      <pc:sldChg chg="add del">
        <pc:chgData name="Julia T" userId="8947ae2d8fa624c7" providerId="LiveId" clId="{51C29ACF-7C48-401B-882E-10E0A301DB42}" dt="2021-05-08T03:22:30.642" v="5611" actId="2696"/>
        <pc:sldMkLst>
          <pc:docMk/>
          <pc:sldMk cId="843186147" sldId="325"/>
        </pc:sldMkLst>
      </pc:sldChg>
      <pc:sldChg chg="addSp modSp add mod modAnim">
        <pc:chgData name="Julia T" userId="8947ae2d8fa624c7" providerId="LiveId" clId="{51C29ACF-7C48-401B-882E-10E0A301DB42}" dt="2021-05-31T01:18:27.566" v="5619"/>
        <pc:sldMkLst>
          <pc:docMk/>
          <pc:sldMk cId="2396820818" sldId="326"/>
        </pc:sldMkLst>
        <pc:spChg chg="mod">
          <ac:chgData name="Julia T" userId="8947ae2d8fa624c7" providerId="LiveId" clId="{51C29ACF-7C48-401B-882E-10E0A301DB42}" dt="2021-05-08T03:22:00.977" v="5609" actId="122"/>
          <ac:spMkLst>
            <pc:docMk/>
            <pc:sldMk cId="2396820818" sldId="326"/>
            <ac:spMk id="4" creationId="{44A76D52-8E07-44CA-8662-71F2C934F21C}"/>
          </ac:spMkLst>
        </pc:spChg>
        <pc:spChg chg="mod">
          <ac:chgData name="Julia T" userId="8947ae2d8fa624c7" providerId="LiveId" clId="{51C29ACF-7C48-401B-882E-10E0A301DB42}" dt="2021-05-08T03:22:20.120" v="5610" actId="207"/>
          <ac:spMkLst>
            <pc:docMk/>
            <pc:sldMk cId="2396820818" sldId="326"/>
            <ac:spMk id="12" creationId="{2973FEE9-D89B-4679-B034-5A78EB12C423}"/>
          </ac:spMkLst>
        </pc:spChg>
        <pc:spChg chg="mod">
          <ac:chgData name="Julia T" userId="8947ae2d8fa624c7" providerId="LiveId" clId="{51C29ACF-7C48-401B-882E-10E0A301DB42}" dt="2021-05-08T03:22:20.120" v="5610" actId="207"/>
          <ac:spMkLst>
            <pc:docMk/>
            <pc:sldMk cId="2396820818" sldId="326"/>
            <ac:spMk id="13" creationId="{F79F31C4-97FF-477C-BD26-0072D9FDD4F1}"/>
          </ac:spMkLst>
        </pc:spChg>
        <pc:spChg chg="mod">
          <ac:chgData name="Julia T" userId="8947ae2d8fa624c7" providerId="LiveId" clId="{51C29ACF-7C48-401B-882E-10E0A301DB42}" dt="2021-05-08T03:22:20.120" v="5610" actId="207"/>
          <ac:spMkLst>
            <pc:docMk/>
            <pc:sldMk cId="2396820818" sldId="326"/>
            <ac:spMk id="14" creationId="{B489216C-AE77-41F0-A26D-C0D4A54DF988}"/>
          </ac:spMkLst>
        </pc:spChg>
        <pc:spChg chg="mod">
          <ac:chgData name="Julia T" userId="8947ae2d8fa624c7" providerId="LiveId" clId="{51C29ACF-7C48-401B-882E-10E0A301DB42}" dt="2021-05-08T03:22:20.120" v="5610" actId="207"/>
          <ac:spMkLst>
            <pc:docMk/>
            <pc:sldMk cId="2396820818" sldId="326"/>
            <ac:spMk id="15" creationId="{64F18C4A-DB7C-4344-B511-BB9FBC2F1AEA}"/>
          </ac:spMkLst>
        </pc:spChg>
        <pc:spChg chg="mod">
          <ac:chgData name="Julia T" userId="8947ae2d8fa624c7" providerId="LiveId" clId="{51C29ACF-7C48-401B-882E-10E0A301DB42}" dt="2021-05-08T03:22:20.120" v="5610" actId="207"/>
          <ac:spMkLst>
            <pc:docMk/>
            <pc:sldMk cId="2396820818" sldId="326"/>
            <ac:spMk id="16" creationId="{E40C8527-6C95-422D-9A77-E5899B8A2678}"/>
          </ac:spMkLst>
        </pc:spChg>
        <pc:spChg chg="mod">
          <ac:chgData name="Julia T" userId="8947ae2d8fa624c7" providerId="LiveId" clId="{51C29ACF-7C48-401B-882E-10E0A301DB42}" dt="2021-05-08T03:22:20.120" v="5610" actId="207"/>
          <ac:spMkLst>
            <pc:docMk/>
            <pc:sldMk cId="2396820818" sldId="326"/>
            <ac:spMk id="17" creationId="{4A607321-AC5F-4765-933B-57982DE21721}"/>
          </ac:spMkLst>
        </pc:spChg>
        <pc:spChg chg="mod">
          <ac:chgData name="Julia T" userId="8947ae2d8fa624c7" providerId="LiveId" clId="{51C29ACF-7C48-401B-882E-10E0A301DB42}" dt="2021-05-08T03:22:20.120" v="5610" actId="207"/>
          <ac:spMkLst>
            <pc:docMk/>
            <pc:sldMk cId="2396820818" sldId="326"/>
            <ac:spMk id="18" creationId="{3030F080-3B09-4ABA-AD06-3952B300391E}"/>
          </ac:spMkLst>
        </pc:spChg>
        <pc:picChg chg="add mod">
          <ac:chgData name="Julia T" userId="8947ae2d8fa624c7" providerId="LiveId" clId="{51C29ACF-7C48-401B-882E-10E0A301DB42}" dt="2021-05-31T01:18:27.566" v="5619"/>
          <ac:picMkLst>
            <pc:docMk/>
            <pc:sldMk cId="2396820818" sldId="326"/>
            <ac:picMk id="19" creationId="{C2AD5F5A-3E3E-47B8-A933-F3A955AFAA01}"/>
          </ac:picMkLst>
        </pc:picChg>
      </pc:sldChg>
      <pc:sldMasterChg chg="modSldLayout">
        <pc:chgData name="Julia T" userId="8947ae2d8fa624c7" providerId="LiveId" clId="{51C29ACF-7C48-401B-882E-10E0A301DB42}" dt="2021-04-12T14:30:27.103" v="360"/>
        <pc:sldMasterMkLst>
          <pc:docMk/>
          <pc:sldMasterMk cId="520902215" sldId="2147483660"/>
        </pc:sldMasterMkLst>
        <pc:sldLayoutChg chg="addSp delSp modSp">
          <pc:chgData name="Julia T" userId="8947ae2d8fa624c7" providerId="LiveId" clId="{51C29ACF-7C48-401B-882E-10E0A301DB42}" dt="2021-04-12T14:30:27.103" v="360"/>
          <pc:sldLayoutMkLst>
            <pc:docMk/>
            <pc:sldMasterMk cId="520902215" sldId="2147483660"/>
            <pc:sldLayoutMk cId="605828586" sldId="2147483667"/>
          </pc:sldLayoutMkLst>
          <pc:picChg chg="add del mod">
            <ac:chgData name="Julia T" userId="8947ae2d8fa624c7" providerId="LiveId" clId="{51C29ACF-7C48-401B-882E-10E0A301DB42}" dt="2021-04-12T14:30:27.103" v="360"/>
            <ac:picMkLst>
              <pc:docMk/>
              <pc:sldMasterMk cId="520902215" sldId="2147483660"/>
              <pc:sldLayoutMk cId="605828586" sldId="2147483667"/>
              <ac:picMk id="5" creationId="{1653FDA4-11EF-4210-9987-6806FF0E27FF}"/>
            </ac:picMkLst>
          </pc:picChg>
        </pc:sldLayoutChg>
      </pc:sldMasterChg>
    </pc:docChg>
  </pc:docChgLst>
  <pc:docChgLst>
    <pc:chgData name="Julia T" userId="8947ae2d8fa624c7" providerId="LiveId" clId="{86C7A87E-5914-BA4D-B28C-D3F7F9726F74}"/>
    <pc:docChg chg="modSld">
      <pc:chgData name="Julia T" userId="8947ae2d8fa624c7" providerId="LiveId" clId="{86C7A87E-5914-BA4D-B28C-D3F7F9726F74}" dt="2021-04-27T02:43:16.866" v="2" actId="14100"/>
      <pc:docMkLst>
        <pc:docMk/>
      </pc:docMkLst>
      <pc:sldChg chg="modSp">
        <pc:chgData name="Julia T" userId="8947ae2d8fa624c7" providerId="LiveId" clId="{86C7A87E-5914-BA4D-B28C-D3F7F9726F74}" dt="2021-04-27T02:43:05.893" v="1" actId="14100"/>
        <pc:sldMkLst>
          <pc:docMk/>
          <pc:sldMk cId="487922569" sldId="257"/>
        </pc:sldMkLst>
        <pc:spChg chg="mod">
          <ac:chgData name="Julia T" userId="8947ae2d8fa624c7" providerId="LiveId" clId="{86C7A87E-5914-BA4D-B28C-D3F7F9726F74}" dt="2021-04-27T02:43:05.893" v="1" actId="14100"/>
          <ac:spMkLst>
            <pc:docMk/>
            <pc:sldMk cId="487922569" sldId="257"/>
            <ac:spMk id="10" creationId="{1EAE710E-454D-4513-B952-10FF8D6655EB}"/>
          </ac:spMkLst>
        </pc:spChg>
      </pc:sldChg>
      <pc:sldChg chg="modSp">
        <pc:chgData name="Julia T" userId="8947ae2d8fa624c7" providerId="LiveId" clId="{86C7A87E-5914-BA4D-B28C-D3F7F9726F74}" dt="2021-04-27T02:43:16.866" v="2" actId="14100"/>
        <pc:sldMkLst>
          <pc:docMk/>
          <pc:sldMk cId="1452930393" sldId="297"/>
        </pc:sldMkLst>
        <pc:spChg chg="mod">
          <ac:chgData name="Julia T" userId="8947ae2d8fa624c7" providerId="LiveId" clId="{86C7A87E-5914-BA4D-B28C-D3F7F9726F74}" dt="2021-04-27T02:43:16.866" v="2" actId="14100"/>
          <ac:spMkLst>
            <pc:docMk/>
            <pc:sldMk cId="1452930393" sldId="297"/>
            <ac:spMk id="11" creationId="{70D972FA-CD06-4EFA-80D0-5EE338AA0E9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2C2D-F445-48F4-B77B-4D527670DC1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B39C-BFCF-44EA-968A-4B8D7B0B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6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2C2D-F445-48F4-B77B-4D527670DC1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B39C-BFCF-44EA-968A-4B8D7B0B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0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2C2D-F445-48F4-B77B-4D527670DC1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B39C-BFCF-44EA-968A-4B8D7B0B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1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2C2D-F445-48F4-B77B-4D527670DC1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B39C-BFCF-44EA-968A-4B8D7B0B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2C2D-F445-48F4-B77B-4D527670DC1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B39C-BFCF-44EA-968A-4B8D7B0B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2C2D-F445-48F4-B77B-4D527670DC1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B39C-BFCF-44EA-968A-4B8D7B0B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2C2D-F445-48F4-B77B-4D527670DC1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B39C-BFCF-44EA-968A-4B8D7B0B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6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2C2D-F445-48F4-B77B-4D527670DC1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B39C-BFCF-44EA-968A-4B8D7B0B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2C2D-F445-48F4-B77B-4D527670DC1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B39C-BFCF-44EA-968A-4B8D7B0B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2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2C2D-F445-48F4-B77B-4D527670DC1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B39C-BFCF-44EA-968A-4B8D7B0B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7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2C2D-F445-48F4-B77B-4D527670DC1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B39C-BFCF-44EA-968A-4B8D7B0B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F2C2D-F445-48F4-B77B-4D527670DC1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8B39C-BFCF-44EA-968A-4B8D7B0B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0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7.xml"/><Relationship Id="rId7" Type="http://schemas.openxmlformats.org/officeDocument/2006/relationships/slide" Target="slide2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22.xml"/><Relationship Id="rId10" Type="http://schemas.openxmlformats.org/officeDocument/2006/relationships/slide" Target="slide29.xml"/><Relationship Id="rId4" Type="http://schemas.openxmlformats.org/officeDocument/2006/relationships/slide" Target="slide12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E4F0D-507D-4547-B31C-DDDC856D9F2F}"/>
              </a:ext>
            </a:extLst>
          </p:cNvPr>
          <p:cNvSpPr txBox="1"/>
          <p:nvPr/>
        </p:nvSpPr>
        <p:spPr>
          <a:xfrm>
            <a:off x="628648" y="967873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CHAWP" panose="02000506050000020004" pitchFamily="2" charset="0"/>
              </a:rPr>
              <a:t>Staff Stuff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7A49F-1AD0-49E4-A65A-973B8657D885}"/>
              </a:ext>
            </a:extLst>
          </p:cNvPr>
          <p:cNvSpPr/>
          <p:nvPr/>
        </p:nvSpPr>
        <p:spPr>
          <a:xfrm>
            <a:off x="628650" y="90608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hlinkClick r:id="rId2" action="ppaction://hlinksldjump"/>
            <a:extLst>
              <a:ext uri="{FF2B5EF4-FFF2-40B4-BE49-F238E27FC236}">
                <a16:creationId xmlns:a16="http://schemas.microsoft.com/office/drawing/2014/main" id="{FC1F93A0-566E-43F8-9242-EE6DEF8B22A4}"/>
              </a:ext>
            </a:extLst>
          </p:cNvPr>
          <p:cNvSpPr/>
          <p:nvPr/>
        </p:nvSpPr>
        <p:spPr>
          <a:xfrm>
            <a:off x="1065402" y="2376213"/>
            <a:ext cx="362124" cy="3619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hlinkClick r:id="rId3" action="ppaction://hlinksldjump"/>
            <a:extLst>
              <a:ext uri="{FF2B5EF4-FFF2-40B4-BE49-F238E27FC236}">
                <a16:creationId xmlns:a16="http://schemas.microsoft.com/office/drawing/2014/main" id="{DC73F04B-E70A-4EF5-8EEF-696ECCDDB0CD}"/>
              </a:ext>
            </a:extLst>
          </p:cNvPr>
          <p:cNvSpPr/>
          <p:nvPr/>
        </p:nvSpPr>
        <p:spPr>
          <a:xfrm>
            <a:off x="1063304" y="3312326"/>
            <a:ext cx="362124" cy="3619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hlinkClick r:id="rId4" action="ppaction://hlinksldjump"/>
            <a:extLst>
              <a:ext uri="{FF2B5EF4-FFF2-40B4-BE49-F238E27FC236}">
                <a16:creationId xmlns:a16="http://schemas.microsoft.com/office/drawing/2014/main" id="{50CFE327-7E70-4E7A-8C33-14C7AF6F2BB7}"/>
              </a:ext>
            </a:extLst>
          </p:cNvPr>
          <p:cNvSpPr/>
          <p:nvPr/>
        </p:nvSpPr>
        <p:spPr>
          <a:xfrm>
            <a:off x="1063304" y="4233575"/>
            <a:ext cx="362124" cy="3619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hlinkClick r:id="rId5" action="ppaction://hlinksldjump"/>
            <a:extLst>
              <a:ext uri="{FF2B5EF4-FFF2-40B4-BE49-F238E27FC236}">
                <a16:creationId xmlns:a16="http://schemas.microsoft.com/office/drawing/2014/main" id="{528F3B7A-70F6-4DDC-96CC-B9E0882E8126}"/>
              </a:ext>
            </a:extLst>
          </p:cNvPr>
          <p:cNvSpPr/>
          <p:nvPr/>
        </p:nvSpPr>
        <p:spPr>
          <a:xfrm>
            <a:off x="4983725" y="3350305"/>
            <a:ext cx="362124" cy="3619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hlinkClick r:id="rId6" action="ppaction://hlinksldjump"/>
            <a:extLst>
              <a:ext uri="{FF2B5EF4-FFF2-40B4-BE49-F238E27FC236}">
                <a16:creationId xmlns:a16="http://schemas.microsoft.com/office/drawing/2014/main" id="{EE26B8C2-EAEA-4BFF-86B7-07B816D7FFB5}"/>
              </a:ext>
            </a:extLst>
          </p:cNvPr>
          <p:cNvSpPr/>
          <p:nvPr/>
        </p:nvSpPr>
        <p:spPr>
          <a:xfrm>
            <a:off x="4983725" y="2436849"/>
            <a:ext cx="362124" cy="3619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hlinkClick r:id="rId7" action="ppaction://hlinksldjump"/>
            <a:extLst>
              <a:ext uri="{FF2B5EF4-FFF2-40B4-BE49-F238E27FC236}">
                <a16:creationId xmlns:a16="http://schemas.microsoft.com/office/drawing/2014/main" id="{0A68A38F-ADA4-409B-A585-4E133B81C403}"/>
              </a:ext>
            </a:extLst>
          </p:cNvPr>
          <p:cNvSpPr/>
          <p:nvPr/>
        </p:nvSpPr>
        <p:spPr>
          <a:xfrm>
            <a:off x="4983725" y="4251415"/>
            <a:ext cx="362124" cy="3619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931CA212-02E1-42F3-8DA1-F60C6D97FB8A}"/>
              </a:ext>
            </a:extLst>
          </p:cNvPr>
          <p:cNvSpPr txBox="1"/>
          <p:nvPr/>
        </p:nvSpPr>
        <p:spPr>
          <a:xfrm>
            <a:off x="1528195" y="2249623"/>
            <a:ext cx="280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FFCC"/>
                </a:solidFill>
              </a:rPr>
              <a:t>Line Or Space?</a:t>
            </a:r>
          </a:p>
        </p:txBody>
      </p:sp>
      <p:sp>
        <p:nvSpPr>
          <p:cNvPr id="15" name="TextBox 14">
            <a:hlinkClick r:id="rId3" action="ppaction://hlinksldjump"/>
            <a:extLst>
              <a:ext uri="{FF2B5EF4-FFF2-40B4-BE49-F238E27FC236}">
                <a16:creationId xmlns:a16="http://schemas.microsoft.com/office/drawing/2014/main" id="{14B61D57-1D27-4AD0-BF3C-B221C93B09BF}"/>
              </a:ext>
            </a:extLst>
          </p:cNvPr>
          <p:cNvSpPr txBox="1"/>
          <p:nvPr/>
        </p:nvSpPr>
        <p:spPr>
          <a:xfrm>
            <a:off x="1528195" y="3182906"/>
            <a:ext cx="260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FFCC"/>
                </a:solidFill>
              </a:rPr>
              <a:t>Which Line?</a:t>
            </a:r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BBE226DF-122F-4755-A356-DCA956A8C6D4}"/>
              </a:ext>
            </a:extLst>
          </p:cNvPr>
          <p:cNvSpPr txBox="1"/>
          <p:nvPr/>
        </p:nvSpPr>
        <p:spPr>
          <a:xfrm>
            <a:off x="1528195" y="4116188"/>
            <a:ext cx="260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FFCC"/>
                </a:solidFill>
              </a:rPr>
              <a:t>Which Space?</a:t>
            </a:r>
          </a:p>
        </p:txBody>
      </p:sp>
      <p:sp>
        <p:nvSpPr>
          <p:cNvPr id="20" name="TextBox 19">
            <a:hlinkClick r:id="rId6" action="ppaction://hlinksldjump"/>
            <a:extLst>
              <a:ext uri="{FF2B5EF4-FFF2-40B4-BE49-F238E27FC236}">
                <a16:creationId xmlns:a16="http://schemas.microsoft.com/office/drawing/2014/main" id="{37917BD7-869B-43AB-A58F-A73933562CC8}"/>
              </a:ext>
            </a:extLst>
          </p:cNvPr>
          <p:cNvSpPr txBox="1"/>
          <p:nvPr/>
        </p:nvSpPr>
        <p:spPr>
          <a:xfrm>
            <a:off x="5456306" y="2302086"/>
            <a:ext cx="280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FFCC"/>
                </a:solidFill>
              </a:rPr>
              <a:t>Which Clef?</a:t>
            </a:r>
          </a:p>
        </p:txBody>
      </p: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39463E87-A692-4ED3-B1EA-F8F0795A1D66}"/>
              </a:ext>
            </a:extLst>
          </p:cNvPr>
          <p:cNvSpPr txBox="1"/>
          <p:nvPr/>
        </p:nvSpPr>
        <p:spPr>
          <a:xfrm>
            <a:off x="5456306" y="3235369"/>
            <a:ext cx="260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FFCC"/>
                </a:solidFill>
              </a:rPr>
              <a:t>Bar Lines</a:t>
            </a:r>
          </a:p>
        </p:txBody>
      </p: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439332C-21E1-4B80-84AF-E0C0E777E7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0" t="20014" r="16398" b="31278"/>
          <a:stretch/>
        </p:blipFill>
        <p:spPr>
          <a:xfrm>
            <a:off x="1533967" y="1163998"/>
            <a:ext cx="6076061" cy="896987"/>
          </a:xfrm>
          <a:prstGeom prst="rect">
            <a:avLst/>
          </a:prstGeom>
        </p:spPr>
      </p:pic>
      <p:sp>
        <p:nvSpPr>
          <p:cNvPr id="23" name="TextBox 22">
            <a:hlinkClick r:id="rId7" action="ppaction://hlinksldjump"/>
            <a:extLst>
              <a:ext uri="{FF2B5EF4-FFF2-40B4-BE49-F238E27FC236}">
                <a16:creationId xmlns:a16="http://schemas.microsoft.com/office/drawing/2014/main" id="{8E015088-5F73-4B46-8115-11704B71D1A6}"/>
              </a:ext>
            </a:extLst>
          </p:cNvPr>
          <p:cNvSpPr txBox="1"/>
          <p:nvPr/>
        </p:nvSpPr>
        <p:spPr>
          <a:xfrm>
            <a:off x="5456305" y="4136479"/>
            <a:ext cx="280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FFCC"/>
                </a:solidFill>
              </a:rPr>
              <a:t>The Grand Staff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37CF92-6BC4-4765-8CB4-5E04ED79B8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47" y="6194953"/>
            <a:ext cx="2645893" cy="377985"/>
          </a:xfrm>
          <a:prstGeom prst="rect">
            <a:avLst/>
          </a:prstGeom>
        </p:spPr>
      </p:pic>
      <p:sp>
        <p:nvSpPr>
          <p:cNvPr id="26" name="Oval 25">
            <a:hlinkClick r:id="rId10" action="ppaction://hlinksldjump"/>
            <a:extLst>
              <a:ext uri="{FF2B5EF4-FFF2-40B4-BE49-F238E27FC236}">
                <a16:creationId xmlns:a16="http://schemas.microsoft.com/office/drawing/2014/main" id="{46818760-FD04-4751-BCB1-7FD7ECE39814}"/>
              </a:ext>
            </a:extLst>
          </p:cNvPr>
          <p:cNvSpPr/>
          <p:nvPr/>
        </p:nvSpPr>
        <p:spPr>
          <a:xfrm>
            <a:off x="4983725" y="5131213"/>
            <a:ext cx="362124" cy="3619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hlinkClick r:id="rId10" action="ppaction://hlinksldjump"/>
            <a:extLst>
              <a:ext uri="{FF2B5EF4-FFF2-40B4-BE49-F238E27FC236}">
                <a16:creationId xmlns:a16="http://schemas.microsoft.com/office/drawing/2014/main" id="{F0656C09-D406-41CB-8E01-4E917D2EBCDE}"/>
              </a:ext>
            </a:extLst>
          </p:cNvPr>
          <p:cNvSpPr txBox="1"/>
          <p:nvPr/>
        </p:nvSpPr>
        <p:spPr>
          <a:xfrm>
            <a:off x="5456305" y="5016277"/>
            <a:ext cx="280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FFCC"/>
                </a:solidFill>
              </a:rPr>
              <a:t>The Alphabet</a:t>
            </a:r>
          </a:p>
        </p:txBody>
      </p:sp>
    </p:spTree>
    <p:extLst>
      <p:ext uri="{BB962C8B-B14F-4D97-AF65-F5344CB8AC3E}">
        <p14:creationId xmlns:p14="http://schemas.microsoft.com/office/powerpoint/2010/main" val="4879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49" y="866794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0CE448-4476-48D4-B1CA-73BC99119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810467" y="2063867"/>
            <a:ext cx="2217760" cy="2558642"/>
          </a:xfrm>
          <a:prstGeom prst="rect">
            <a:avLst/>
          </a:prstGeom>
          <a:ln w="76200" cap="sq">
            <a:solidFill>
              <a:srgbClr val="FF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EB3E97-9DE8-448A-B63E-7B38680F4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3440515" y="2063867"/>
            <a:ext cx="2217760" cy="2558642"/>
          </a:xfrm>
          <a:prstGeom prst="rect">
            <a:avLst/>
          </a:prstGeom>
          <a:ln w="76200" cap="sq">
            <a:solidFill>
              <a:srgbClr val="66FF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A3232EF-0DEA-48DC-9C27-5B3C6E2B2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6070563" y="2063867"/>
            <a:ext cx="2217760" cy="2558642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56B0F6A-1D47-4CD8-8E01-1D14AACA5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9" y="2554384"/>
            <a:ext cx="1964599" cy="1554615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8031A1-76E5-455F-B8CD-87C47AFA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94" y="2554384"/>
            <a:ext cx="1964599" cy="155461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589F600-072C-429E-A2F7-D761A349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8" y="2554384"/>
            <a:ext cx="1964599" cy="155461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99BF44-EE75-4D33-BC41-407D0145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06" y="3159374"/>
            <a:ext cx="504786" cy="33185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7143A8-3227-4BED-8E80-B70373A0F2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7" y="3920772"/>
            <a:ext cx="504786" cy="331857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190D5-C405-45A8-A3FE-FDC16D906F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02" y="2782737"/>
            <a:ext cx="504786" cy="33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3BC21-914F-4238-BA63-EB5666E53671}"/>
              </a:ext>
            </a:extLst>
          </p:cNvPr>
          <p:cNvSpPr txBox="1"/>
          <p:nvPr/>
        </p:nvSpPr>
        <p:spPr>
          <a:xfrm>
            <a:off x="1104004" y="4937342"/>
            <a:ext cx="174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999"/>
                </a:solidFill>
              </a:rPr>
              <a:t>LINE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8F742-AE44-4640-A263-C09126FC0495}"/>
              </a:ext>
            </a:extLst>
          </p:cNvPr>
          <p:cNvSpPr txBox="1"/>
          <p:nvPr/>
        </p:nvSpPr>
        <p:spPr>
          <a:xfrm>
            <a:off x="3744168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FFCC"/>
                </a:solidFill>
              </a:rPr>
              <a:t>LINE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0EBCD-CFF7-4895-92A5-B8B9756C2CBB}"/>
              </a:ext>
            </a:extLst>
          </p:cNvPr>
          <p:cNvSpPr txBox="1"/>
          <p:nvPr/>
        </p:nvSpPr>
        <p:spPr>
          <a:xfrm>
            <a:off x="6316451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LINE 4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E623ADB-D9BF-4FF2-830F-530BCEE9A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2" y="852960"/>
            <a:ext cx="7858425" cy="859611"/>
          </a:xfrm>
          <a:prstGeom prst="rect">
            <a:avLst/>
          </a:prstGeom>
        </p:spPr>
      </p:pic>
      <p:pic>
        <p:nvPicPr>
          <p:cNvPr id="22" name="Graphic 21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9E1E1EB-13B0-420D-A491-E0053F8FC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49" y="866794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0CE448-4476-48D4-B1CA-73BC99119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810467" y="2063867"/>
            <a:ext cx="2217760" cy="2558642"/>
          </a:xfrm>
          <a:prstGeom prst="rect">
            <a:avLst/>
          </a:prstGeom>
          <a:ln w="76200" cap="sq">
            <a:solidFill>
              <a:srgbClr val="FF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EB3E97-9DE8-448A-B63E-7B38680F4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3440515" y="2063867"/>
            <a:ext cx="2217760" cy="2558642"/>
          </a:xfrm>
          <a:prstGeom prst="rect">
            <a:avLst/>
          </a:prstGeom>
          <a:ln w="76200" cap="sq">
            <a:solidFill>
              <a:srgbClr val="66FF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A3232EF-0DEA-48DC-9C27-5B3C6E2B2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6070563" y="2063867"/>
            <a:ext cx="2217760" cy="2558642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56B0F6A-1D47-4CD8-8E01-1D14AACA5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9" y="2554384"/>
            <a:ext cx="1964599" cy="1554615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8031A1-76E5-455F-B8CD-87C47AFA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94" y="2554384"/>
            <a:ext cx="1964599" cy="155461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589F600-072C-429E-A2F7-D761A349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8" y="2554384"/>
            <a:ext cx="1964599" cy="155461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99BF44-EE75-4D33-BC41-407D0145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06" y="3545268"/>
            <a:ext cx="504786" cy="33185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7143A8-3227-4BED-8E80-B70373A0F2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7" y="2788257"/>
            <a:ext cx="504786" cy="331857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190D5-C405-45A8-A3FE-FDC16D906F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02" y="3923641"/>
            <a:ext cx="504786" cy="33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3BC21-914F-4238-BA63-EB5666E53671}"/>
              </a:ext>
            </a:extLst>
          </p:cNvPr>
          <p:cNvSpPr txBox="1"/>
          <p:nvPr/>
        </p:nvSpPr>
        <p:spPr>
          <a:xfrm>
            <a:off x="1104004" y="4937342"/>
            <a:ext cx="174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999"/>
                </a:solidFill>
              </a:rPr>
              <a:t>LINE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8F742-AE44-4640-A263-C09126FC0495}"/>
              </a:ext>
            </a:extLst>
          </p:cNvPr>
          <p:cNvSpPr txBox="1"/>
          <p:nvPr/>
        </p:nvSpPr>
        <p:spPr>
          <a:xfrm>
            <a:off x="3744168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FFCC"/>
                </a:solidFill>
              </a:rPr>
              <a:t>LINE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0EBCD-CFF7-4895-92A5-B8B9756C2CBB}"/>
              </a:ext>
            </a:extLst>
          </p:cNvPr>
          <p:cNvSpPr txBox="1"/>
          <p:nvPr/>
        </p:nvSpPr>
        <p:spPr>
          <a:xfrm>
            <a:off x="6316451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LINE 1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E623ADB-D9BF-4FF2-830F-530BCEE9A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2" y="852960"/>
            <a:ext cx="7858425" cy="859611"/>
          </a:xfrm>
          <a:prstGeom prst="rect">
            <a:avLst/>
          </a:prstGeom>
        </p:spPr>
      </p:pic>
      <p:pic>
        <p:nvPicPr>
          <p:cNvPr id="22" name="Graphic 21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498A7D-1E4E-4F0D-952B-96A4632E5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90608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A8444A57-ABFE-4298-BC26-03A11F0EB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r="29077"/>
          <a:stretch/>
        </p:blipFill>
        <p:spPr>
          <a:xfrm>
            <a:off x="1585520" y="2596457"/>
            <a:ext cx="6288616" cy="16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49" y="866794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0CE448-4476-48D4-B1CA-73BC99119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810467" y="2063867"/>
            <a:ext cx="2217760" cy="2558642"/>
          </a:xfrm>
          <a:prstGeom prst="rect">
            <a:avLst/>
          </a:prstGeom>
          <a:ln w="76200" cap="sq">
            <a:solidFill>
              <a:srgbClr val="FF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EB3E97-9DE8-448A-B63E-7B38680F4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3440515" y="2063867"/>
            <a:ext cx="2217760" cy="2558642"/>
          </a:xfrm>
          <a:prstGeom prst="rect">
            <a:avLst/>
          </a:prstGeom>
          <a:ln w="76200" cap="sq">
            <a:solidFill>
              <a:srgbClr val="66FF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A3232EF-0DEA-48DC-9C27-5B3C6E2B2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6070563" y="2063867"/>
            <a:ext cx="2217760" cy="2558642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56B0F6A-1D47-4CD8-8E01-1D14AACA5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9" y="2554384"/>
            <a:ext cx="1964599" cy="1554615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8031A1-76E5-455F-B8CD-87C47AFA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94" y="2554384"/>
            <a:ext cx="1964599" cy="155461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589F600-072C-429E-A2F7-D761A349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8" y="2554384"/>
            <a:ext cx="1964599" cy="155461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99BF44-EE75-4D33-BC41-407D0145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06" y="3746604"/>
            <a:ext cx="504786" cy="33185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7143A8-3227-4BED-8E80-B70373A0F2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7" y="2595310"/>
            <a:ext cx="504786" cy="331857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190D5-C405-45A8-A3FE-FDC16D906F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02" y="3361578"/>
            <a:ext cx="504786" cy="33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3BC21-914F-4238-BA63-EB5666E53671}"/>
              </a:ext>
            </a:extLst>
          </p:cNvPr>
          <p:cNvSpPr txBox="1"/>
          <p:nvPr/>
        </p:nvSpPr>
        <p:spPr>
          <a:xfrm>
            <a:off x="1104004" y="4937342"/>
            <a:ext cx="174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999"/>
                </a:solidFill>
              </a:rPr>
              <a:t>SPACE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8F742-AE44-4640-A263-C09126FC0495}"/>
              </a:ext>
            </a:extLst>
          </p:cNvPr>
          <p:cNvSpPr txBox="1"/>
          <p:nvPr/>
        </p:nvSpPr>
        <p:spPr>
          <a:xfrm>
            <a:off x="3744168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FFCC"/>
                </a:solidFill>
              </a:rPr>
              <a:t>SPACE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0EBCD-CFF7-4895-92A5-B8B9756C2CBB}"/>
              </a:ext>
            </a:extLst>
          </p:cNvPr>
          <p:cNvSpPr txBox="1"/>
          <p:nvPr/>
        </p:nvSpPr>
        <p:spPr>
          <a:xfrm>
            <a:off x="6316451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SPACE 2</a:t>
            </a:r>
          </a:p>
        </p:txBody>
      </p:sp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CD36DE6-E8EE-480D-AF2E-963306EAD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0" y="897980"/>
            <a:ext cx="7858425" cy="859611"/>
          </a:xfrm>
          <a:prstGeom prst="rect">
            <a:avLst/>
          </a:prstGeom>
        </p:spPr>
      </p:pic>
      <p:pic>
        <p:nvPicPr>
          <p:cNvPr id="22" name="Graphic 21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66B5B52-DD1C-4EF4-ABA8-23AECC137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49" y="866794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0CE448-4476-48D4-B1CA-73BC99119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810467" y="2063867"/>
            <a:ext cx="2217760" cy="2558642"/>
          </a:xfrm>
          <a:prstGeom prst="rect">
            <a:avLst/>
          </a:prstGeom>
          <a:ln w="76200" cap="sq">
            <a:solidFill>
              <a:srgbClr val="FF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EB3E97-9DE8-448A-B63E-7B38680F4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3440515" y="2063867"/>
            <a:ext cx="2217760" cy="2558642"/>
          </a:xfrm>
          <a:prstGeom prst="rect">
            <a:avLst/>
          </a:prstGeom>
          <a:ln w="76200" cap="sq">
            <a:solidFill>
              <a:srgbClr val="66FF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A3232EF-0DEA-48DC-9C27-5B3C6E2B2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6070563" y="2063867"/>
            <a:ext cx="2217760" cy="2558642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56B0F6A-1D47-4CD8-8E01-1D14AACA5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9" y="2554384"/>
            <a:ext cx="1964599" cy="1554615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8031A1-76E5-455F-B8CD-87C47AFA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94" y="2554384"/>
            <a:ext cx="1964599" cy="155461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589F600-072C-429E-A2F7-D761A349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8" y="2554384"/>
            <a:ext cx="1964599" cy="155461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99BF44-EE75-4D33-BC41-407D0145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06" y="2966427"/>
            <a:ext cx="504786" cy="33185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7143A8-3227-4BED-8E80-B70373A0F2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7" y="3358709"/>
            <a:ext cx="504786" cy="331857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190D5-C405-45A8-A3FE-FDC16D906F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02" y="2589790"/>
            <a:ext cx="504786" cy="33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3BC21-914F-4238-BA63-EB5666E53671}"/>
              </a:ext>
            </a:extLst>
          </p:cNvPr>
          <p:cNvSpPr txBox="1"/>
          <p:nvPr/>
        </p:nvSpPr>
        <p:spPr>
          <a:xfrm>
            <a:off x="1104004" y="4937342"/>
            <a:ext cx="174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999"/>
                </a:solidFill>
              </a:rPr>
              <a:t>SPACE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8F742-AE44-4640-A263-C09126FC0495}"/>
              </a:ext>
            </a:extLst>
          </p:cNvPr>
          <p:cNvSpPr txBox="1"/>
          <p:nvPr/>
        </p:nvSpPr>
        <p:spPr>
          <a:xfrm>
            <a:off x="3744168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FFCC"/>
                </a:solidFill>
              </a:rPr>
              <a:t>SPACE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0EBCD-CFF7-4895-92A5-B8B9756C2CBB}"/>
              </a:ext>
            </a:extLst>
          </p:cNvPr>
          <p:cNvSpPr txBox="1"/>
          <p:nvPr/>
        </p:nvSpPr>
        <p:spPr>
          <a:xfrm>
            <a:off x="6316451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SPACE 4</a:t>
            </a:r>
          </a:p>
        </p:txBody>
      </p:sp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CD36DE6-E8EE-480D-AF2E-963306EAD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0" y="897980"/>
            <a:ext cx="7858425" cy="859611"/>
          </a:xfrm>
          <a:prstGeom prst="rect">
            <a:avLst/>
          </a:prstGeom>
        </p:spPr>
      </p:pic>
      <p:pic>
        <p:nvPicPr>
          <p:cNvPr id="22" name="Graphic 21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25D2802-C3E6-4148-BE7D-2D1E3F8A8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49" y="866794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0CE448-4476-48D4-B1CA-73BC99119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810467" y="2063867"/>
            <a:ext cx="2217760" cy="2558642"/>
          </a:xfrm>
          <a:prstGeom prst="rect">
            <a:avLst/>
          </a:prstGeom>
          <a:ln w="76200" cap="sq">
            <a:solidFill>
              <a:srgbClr val="FF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EB3E97-9DE8-448A-B63E-7B38680F4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3440515" y="2063867"/>
            <a:ext cx="2217760" cy="2558642"/>
          </a:xfrm>
          <a:prstGeom prst="rect">
            <a:avLst/>
          </a:prstGeom>
          <a:ln w="76200" cap="sq">
            <a:solidFill>
              <a:srgbClr val="66FF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A3232EF-0DEA-48DC-9C27-5B3C6E2B2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6070563" y="2063867"/>
            <a:ext cx="2217760" cy="2558642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56B0F6A-1D47-4CD8-8E01-1D14AACA5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9" y="2554384"/>
            <a:ext cx="1964599" cy="1554615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8031A1-76E5-455F-B8CD-87C47AFA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94" y="2554384"/>
            <a:ext cx="1964599" cy="155461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589F600-072C-429E-A2F7-D761A349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8" y="2554384"/>
            <a:ext cx="1964599" cy="155461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99BF44-EE75-4D33-BC41-407D0145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06" y="2588922"/>
            <a:ext cx="504786" cy="33185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7143A8-3227-4BED-8E80-B70373A0F2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7" y="3736214"/>
            <a:ext cx="504786" cy="331857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190D5-C405-45A8-A3FE-FDC16D906F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02" y="2967295"/>
            <a:ext cx="504786" cy="33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3BC21-914F-4238-BA63-EB5666E53671}"/>
              </a:ext>
            </a:extLst>
          </p:cNvPr>
          <p:cNvSpPr txBox="1"/>
          <p:nvPr/>
        </p:nvSpPr>
        <p:spPr>
          <a:xfrm>
            <a:off x="1104004" y="4937342"/>
            <a:ext cx="174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999"/>
                </a:solidFill>
              </a:rPr>
              <a:t>SPACE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8F742-AE44-4640-A263-C09126FC0495}"/>
              </a:ext>
            </a:extLst>
          </p:cNvPr>
          <p:cNvSpPr txBox="1"/>
          <p:nvPr/>
        </p:nvSpPr>
        <p:spPr>
          <a:xfrm>
            <a:off x="3744168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FFCC"/>
                </a:solidFill>
              </a:rPr>
              <a:t>SPACE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0EBCD-CFF7-4895-92A5-B8B9756C2CBB}"/>
              </a:ext>
            </a:extLst>
          </p:cNvPr>
          <p:cNvSpPr txBox="1"/>
          <p:nvPr/>
        </p:nvSpPr>
        <p:spPr>
          <a:xfrm>
            <a:off x="6316451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SPACE 3</a:t>
            </a:r>
          </a:p>
        </p:txBody>
      </p:sp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CD36DE6-E8EE-480D-AF2E-963306EAD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0" y="897980"/>
            <a:ext cx="7858425" cy="859611"/>
          </a:xfrm>
          <a:prstGeom prst="rect">
            <a:avLst/>
          </a:prstGeom>
        </p:spPr>
      </p:pic>
      <p:pic>
        <p:nvPicPr>
          <p:cNvPr id="22" name="Graphic 21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2141BC-BDB5-424E-AE67-E7D3903A89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48615" y="868232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0CE448-4476-48D4-B1CA-73BC99119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810467" y="2063867"/>
            <a:ext cx="2217760" cy="2558642"/>
          </a:xfrm>
          <a:prstGeom prst="rect">
            <a:avLst/>
          </a:prstGeom>
          <a:ln w="76200" cap="sq">
            <a:solidFill>
              <a:srgbClr val="FF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EB3E97-9DE8-448A-B63E-7B38680F4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3440515" y="2063867"/>
            <a:ext cx="2217760" cy="2558642"/>
          </a:xfrm>
          <a:prstGeom prst="rect">
            <a:avLst/>
          </a:prstGeom>
          <a:ln w="76200" cap="sq">
            <a:solidFill>
              <a:srgbClr val="66FF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A3232EF-0DEA-48DC-9C27-5B3C6E2B2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6070563" y="2063867"/>
            <a:ext cx="2217760" cy="2558642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56B0F6A-1D47-4CD8-8E01-1D14AACA5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9" y="2554384"/>
            <a:ext cx="1964599" cy="1554615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8031A1-76E5-455F-B8CD-87C47AFA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94" y="2554384"/>
            <a:ext cx="1964599" cy="155461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589F600-072C-429E-A2F7-D761A349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8" y="2554384"/>
            <a:ext cx="1964599" cy="155461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99BF44-EE75-4D33-BC41-407D0145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06" y="3360710"/>
            <a:ext cx="504786" cy="33185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7143A8-3227-4BED-8E80-B70373A0F2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7" y="2981204"/>
            <a:ext cx="504786" cy="331857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190D5-C405-45A8-A3FE-FDC16D906F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02" y="3747472"/>
            <a:ext cx="504786" cy="33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3BC21-914F-4238-BA63-EB5666E53671}"/>
              </a:ext>
            </a:extLst>
          </p:cNvPr>
          <p:cNvSpPr txBox="1"/>
          <p:nvPr/>
        </p:nvSpPr>
        <p:spPr>
          <a:xfrm>
            <a:off x="1104004" y="4937342"/>
            <a:ext cx="174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999"/>
                </a:solidFill>
              </a:rPr>
              <a:t>SPACE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8F742-AE44-4640-A263-C09126FC0495}"/>
              </a:ext>
            </a:extLst>
          </p:cNvPr>
          <p:cNvSpPr txBox="1"/>
          <p:nvPr/>
        </p:nvSpPr>
        <p:spPr>
          <a:xfrm>
            <a:off x="3744168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FFCC"/>
                </a:solidFill>
              </a:rPr>
              <a:t>SPACE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0EBCD-CFF7-4895-92A5-B8B9756C2CBB}"/>
              </a:ext>
            </a:extLst>
          </p:cNvPr>
          <p:cNvSpPr txBox="1"/>
          <p:nvPr/>
        </p:nvSpPr>
        <p:spPr>
          <a:xfrm>
            <a:off x="6316451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SPACE 1</a:t>
            </a:r>
          </a:p>
        </p:txBody>
      </p:sp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CD36DE6-E8EE-480D-AF2E-963306EAD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0" y="897980"/>
            <a:ext cx="7858425" cy="859611"/>
          </a:xfrm>
          <a:prstGeom prst="rect">
            <a:avLst/>
          </a:prstGeom>
        </p:spPr>
      </p:pic>
      <p:pic>
        <p:nvPicPr>
          <p:cNvPr id="22" name="Graphic 21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0BB77C-7863-4978-86C2-36F260444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2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90608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7451B390-B4AA-4E2F-AA36-892BA7DD3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6" r="31211"/>
          <a:stretch/>
        </p:blipFill>
        <p:spPr>
          <a:xfrm>
            <a:off x="1686187" y="2495854"/>
            <a:ext cx="5916610" cy="173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71960" y="857023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E2EBCDA0-C00C-409F-9CB4-833E06EAC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33" y="2554384"/>
            <a:ext cx="2397476" cy="155461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6151601-92F3-45DD-A300-173432332DA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41" y="2546951"/>
            <a:ext cx="1153306" cy="13142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13CEBE-6040-4BBA-B00F-C437E2801A9F}"/>
              </a:ext>
            </a:extLst>
          </p:cNvPr>
          <p:cNvSpPr txBox="1"/>
          <p:nvPr/>
        </p:nvSpPr>
        <p:spPr>
          <a:xfrm>
            <a:off x="2399252" y="4660959"/>
            <a:ext cx="196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BASS CLEF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CF6B5A-29D3-4D9E-9395-F8377AD01636}"/>
              </a:ext>
            </a:extLst>
          </p:cNvPr>
          <p:cNvSpPr txBox="1"/>
          <p:nvPr/>
        </p:nvSpPr>
        <p:spPr>
          <a:xfrm>
            <a:off x="4416758" y="4660959"/>
            <a:ext cx="196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 CLEF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097E5B-23EB-43C3-AB4B-D2B704DC4D98}"/>
              </a:ext>
            </a:extLst>
          </p:cNvPr>
          <p:cNvSpPr txBox="1"/>
          <p:nvPr/>
        </p:nvSpPr>
        <p:spPr>
          <a:xfrm>
            <a:off x="4197057" y="4660959"/>
            <a:ext cx="80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=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BE2E36-0862-4C93-9429-833E73047B57}"/>
              </a:ext>
            </a:extLst>
          </p:cNvPr>
          <p:cNvCxnSpPr>
            <a:cxnSpLocks/>
          </p:cNvCxnSpPr>
          <p:nvPr/>
        </p:nvCxnSpPr>
        <p:spPr>
          <a:xfrm>
            <a:off x="3313650" y="2946801"/>
            <a:ext cx="1828800" cy="0"/>
          </a:xfrm>
          <a:prstGeom prst="line">
            <a:avLst/>
          </a:prstGeom>
          <a:ln w="38100">
            <a:solidFill>
              <a:srgbClr val="66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Line arrow: Counter-clockwise curve with solid fill">
            <a:extLst>
              <a:ext uri="{FF2B5EF4-FFF2-40B4-BE49-F238E27FC236}">
                <a16:creationId xmlns:a16="http://schemas.microsoft.com/office/drawing/2014/main" id="{FC39F8DE-8338-47EB-B35B-4FB575BE4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648941">
            <a:off x="5266229" y="2372938"/>
            <a:ext cx="755861" cy="755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973CF1-0419-4018-9630-C69049B30C08}"/>
              </a:ext>
            </a:extLst>
          </p:cNvPr>
          <p:cNvSpPr txBox="1"/>
          <p:nvPr/>
        </p:nvSpPr>
        <p:spPr>
          <a:xfrm>
            <a:off x="6048911" y="2307541"/>
            <a:ext cx="394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FFCC"/>
                </a:solidFill>
              </a:rPr>
              <a:t>F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80EE1-6357-4878-A9CB-6A89D76D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40" y="2762330"/>
            <a:ext cx="595648" cy="367900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DAC702A-9748-4793-8831-4CEB7BF313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3" y="851646"/>
            <a:ext cx="7858425" cy="859611"/>
          </a:xfrm>
          <a:prstGeom prst="rect">
            <a:avLst/>
          </a:prstGeom>
        </p:spPr>
      </p:pic>
      <p:pic>
        <p:nvPicPr>
          <p:cNvPr id="25" name="Graphic 24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56A4AEE-799E-4A1E-8200-8C9B93B0E8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49" y="866794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02773F6-9618-42E0-AF5D-74DC40012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96" y="2554384"/>
            <a:ext cx="2196141" cy="1554615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D74731CB-59DA-452E-8C67-D7F5007834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5" y="2030364"/>
            <a:ext cx="887798" cy="26275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5F94F6-1EC3-40C6-BDA7-4A1956E563AA}"/>
              </a:ext>
            </a:extLst>
          </p:cNvPr>
          <p:cNvSpPr txBox="1"/>
          <p:nvPr/>
        </p:nvSpPr>
        <p:spPr>
          <a:xfrm>
            <a:off x="2282766" y="4660959"/>
            <a:ext cx="208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TREBLE CLEF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4DF4A-204A-4475-AC1E-85BEE9BBB5AF}"/>
              </a:ext>
            </a:extLst>
          </p:cNvPr>
          <p:cNvSpPr txBox="1"/>
          <p:nvPr/>
        </p:nvSpPr>
        <p:spPr>
          <a:xfrm>
            <a:off x="4332868" y="4660959"/>
            <a:ext cx="196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 CLEF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28BD07-3243-462A-8276-5ECBFFFF7E96}"/>
              </a:ext>
            </a:extLst>
          </p:cNvPr>
          <p:cNvSpPr txBox="1"/>
          <p:nvPr/>
        </p:nvSpPr>
        <p:spPr>
          <a:xfrm>
            <a:off x="4197057" y="4660959"/>
            <a:ext cx="80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=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7C4D08-9A74-4A75-AEFF-D29B1C5CA485}"/>
              </a:ext>
            </a:extLst>
          </p:cNvPr>
          <p:cNvCxnSpPr>
            <a:cxnSpLocks/>
          </p:cNvCxnSpPr>
          <p:nvPr/>
        </p:nvCxnSpPr>
        <p:spPr>
          <a:xfrm>
            <a:off x="3654753" y="3709404"/>
            <a:ext cx="1828800" cy="0"/>
          </a:xfrm>
          <a:prstGeom prst="line">
            <a:avLst/>
          </a:prstGeom>
          <a:ln w="38100">
            <a:solidFill>
              <a:srgbClr val="66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Line arrow: Counter-clockwise curve with solid fill">
            <a:extLst>
              <a:ext uri="{FF2B5EF4-FFF2-40B4-BE49-F238E27FC236}">
                <a16:creationId xmlns:a16="http://schemas.microsoft.com/office/drawing/2014/main" id="{08DF03E7-FC04-438F-8CE4-D66437F9A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648941">
            <a:off x="5589812" y="3140403"/>
            <a:ext cx="755861" cy="7558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7A1678-9F9E-4CBE-B007-96CC9E36C533}"/>
              </a:ext>
            </a:extLst>
          </p:cNvPr>
          <p:cNvSpPr txBox="1"/>
          <p:nvPr/>
        </p:nvSpPr>
        <p:spPr>
          <a:xfrm>
            <a:off x="6280799" y="3163523"/>
            <a:ext cx="394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FFCC"/>
                </a:solidFill>
              </a:rPr>
              <a:t>G</a:t>
            </a:r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9F812D-7F87-42B9-89B2-A3B9C1BF36E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7" y="3518333"/>
            <a:ext cx="595648" cy="367900"/>
          </a:xfrm>
          <a:prstGeom prst="rect">
            <a:avLst/>
          </a:prstGeom>
        </p:spPr>
      </p:pic>
      <p:pic>
        <p:nvPicPr>
          <p:cNvPr id="22" name="Picture 2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5DD4FD5-B0E1-4406-ACB3-3DF2EC836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3" y="851646"/>
            <a:ext cx="7858425" cy="859611"/>
          </a:xfrm>
          <a:prstGeom prst="rect">
            <a:avLst/>
          </a:prstGeom>
        </p:spPr>
      </p:pic>
      <p:pic>
        <p:nvPicPr>
          <p:cNvPr id="23" name="Graphic 22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95A038-3371-45E1-A6DC-25E19A0AB9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90608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1C2612-7EB9-42C5-9631-DCC6D0C9F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6" r="14132"/>
          <a:stretch/>
        </p:blipFill>
        <p:spPr>
          <a:xfrm>
            <a:off x="797758" y="2583086"/>
            <a:ext cx="7635104" cy="117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49" y="866794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02773F6-9618-42E0-AF5D-74DC40012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96" y="2554384"/>
            <a:ext cx="2196141" cy="1554615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D74731CB-59DA-452E-8C67-D7F5007834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5" y="2030364"/>
            <a:ext cx="887798" cy="26275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5F94F6-1EC3-40C6-BDA7-4A1956E563AA}"/>
              </a:ext>
            </a:extLst>
          </p:cNvPr>
          <p:cNvSpPr txBox="1"/>
          <p:nvPr/>
        </p:nvSpPr>
        <p:spPr>
          <a:xfrm>
            <a:off x="2282766" y="4660959"/>
            <a:ext cx="208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TREBLE CLEF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4DF4A-204A-4475-AC1E-85BEE9BBB5AF}"/>
              </a:ext>
            </a:extLst>
          </p:cNvPr>
          <p:cNvSpPr txBox="1"/>
          <p:nvPr/>
        </p:nvSpPr>
        <p:spPr>
          <a:xfrm>
            <a:off x="4332868" y="4660959"/>
            <a:ext cx="196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 CLEF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28BD07-3243-462A-8276-5ECBFFFF7E96}"/>
              </a:ext>
            </a:extLst>
          </p:cNvPr>
          <p:cNvSpPr txBox="1"/>
          <p:nvPr/>
        </p:nvSpPr>
        <p:spPr>
          <a:xfrm>
            <a:off x="4197057" y="4660959"/>
            <a:ext cx="80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=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7C4D08-9A74-4A75-AEFF-D29B1C5CA485}"/>
              </a:ext>
            </a:extLst>
          </p:cNvPr>
          <p:cNvCxnSpPr>
            <a:cxnSpLocks/>
          </p:cNvCxnSpPr>
          <p:nvPr/>
        </p:nvCxnSpPr>
        <p:spPr>
          <a:xfrm>
            <a:off x="3654753" y="3709404"/>
            <a:ext cx="1828800" cy="0"/>
          </a:xfrm>
          <a:prstGeom prst="line">
            <a:avLst/>
          </a:prstGeom>
          <a:ln w="38100">
            <a:solidFill>
              <a:srgbClr val="66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Line arrow: Counter-clockwise curve with solid fill">
            <a:extLst>
              <a:ext uri="{FF2B5EF4-FFF2-40B4-BE49-F238E27FC236}">
                <a16:creationId xmlns:a16="http://schemas.microsoft.com/office/drawing/2014/main" id="{08DF03E7-FC04-438F-8CE4-D66437F9A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648941">
            <a:off x="5589812" y="3140403"/>
            <a:ext cx="755861" cy="7558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7A1678-9F9E-4CBE-B007-96CC9E36C533}"/>
              </a:ext>
            </a:extLst>
          </p:cNvPr>
          <p:cNvSpPr txBox="1"/>
          <p:nvPr/>
        </p:nvSpPr>
        <p:spPr>
          <a:xfrm>
            <a:off x="6280799" y="3163523"/>
            <a:ext cx="394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FFCC"/>
                </a:solidFill>
              </a:rPr>
              <a:t>G</a:t>
            </a:r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9F812D-7F87-42B9-89B2-A3B9C1BF36E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7" y="3518333"/>
            <a:ext cx="595648" cy="367900"/>
          </a:xfrm>
          <a:prstGeom prst="rect">
            <a:avLst/>
          </a:prstGeom>
        </p:spPr>
      </p:pic>
      <p:pic>
        <p:nvPicPr>
          <p:cNvPr id="22" name="Picture 2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FBA784AC-7CBB-4DA1-822B-0E31899B54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3" y="851646"/>
            <a:ext cx="7858425" cy="859611"/>
          </a:xfrm>
          <a:prstGeom prst="rect">
            <a:avLst/>
          </a:prstGeom>
        </p:spPr>
      </p:pic>
      <p:pic>
        <p:nvPicPr>
          <p:cNvPr id="23" name="Graphic 22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15499F6-4B31-4C71-8577-D21CC631A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71960" y="857023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E2EBCDA0-C00C-409F-9CB4-833E06EAC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33" y="2554384"/>
            <a:ext cx="2397476" cy="155461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6151601-92F3-45DD-A300-173432332DA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41" y="2546951"/>
            <a:ext cx="1153306" cy="13142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13CEBE-6040-4BBA-B00F-C437E2801A9F}"/>
              </a:ext>
            </a:extLst>
          </p:cNvPr>
          <p:cNvSpPr txBox="1"/>
          <p:nvPr/>
        </p:nvSpPr>
        <p:spPr>
          <a:xfrm>
            <a:off x="2399252" y="4660959"/>
            <a:ext cx="196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BASS CLEF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CF6B5A-29D3-4D9E-9395-F8377AD01636}"/>
              </a:ext>
            </a:extLst>
          </p:cNvPr>
          <p:cNvSpPr txBox="1"/>
          <p:nvPr/>
        </p:nvSpPr>
        <p:spPr>
          <a:xfrm>
            <a:off x="4416758" y="4660959"/>
            <a:ext cx="196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 CLEF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097E5B-23EB-43C3-AB4B-D2B704DC4D98}"/>
              </a:ext>
            </a:extLst>
          </p:cNvPr>
          <p:cNvSpPr txBox="1"/>
          <p:nvPr/>
        </p:nvSpPr>
        <p:spPr>
          <a:xfrm>
            <a:off x="4197057" y="4660959"/>
            <a:ext cx="80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=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BE2E36-0862-4C93-9429-833E73047B57}"/>
              </a:ext>
            </a:extLst>
          </p:cNvPr>
          <p:cNvCxnSpPr>
            <a:cxnSpLocks/>
          </p:cNvCxnSpPr>
          <p:nvPr/>
        </p:nvCxnSpPr>
        <p:spPr>
          <a:xfrm>
            <a:off x="3313650" y="2946801"/>
            <a:ext cx="1828800" cy="0"/>
          </a:xfrm>
          <a:prstGeom prst="line">
            <a:avLst/>
          </a:prstGeom>
          <a:ln w="38100">
            <a:solidFill>
              <a:srgbClr val="66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Line arrow: Counter-clockwise curve with solid fill">
            <a:extLst>
              <a:ext uri="{FF2B5EF4-FFF2-40B4-BE49-F238E27FC236}">
                <a16:creationId xmlns:a16="http://schemas.microsoft.com/office/drawing/2014/main" id="{FC39F8DE-8338-47EB-B35B-4FB575BE4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648941">
            <a:off x="5266229" y="2372938"/>
            <a:ext cx="755861" cy="755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973CF1-0419-4018-9630-C69049B30C08}"/>
              </a:ext>
            </a:extLst>
          </p:cNvPr>
          <p:cNvSpPr txBox="1"/>
          <p:nvPr/>
        </p:nvSpPr>
        <p:spPr>
          <a:xfrm>
            <a:off x="6048911" y="2307541"/>
            <a:ext cx="394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FFCC"/>
                </a:solidFill>
              </a:rPr>
              <a:t>F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80EE1-6357-4878-A9CB-6A89D76D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40" y="2762330"/>
            <a:ext cx="595648" cy="367900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1435A90-C25E-4ED0-A67D-EF388027FA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3" y="851646"/>
            <a:ext cx="7858425" cy="859611"/>
          </a:xfrm>
          <a:prstGeom prst="rect">
            <a:avLst/>
          </a:prstGeom>
        </p:spPr>
      </p:pic>
      <p:pic>
        <p:nvPicPr>
          <p:cNvPr id="25" name="Graphic 24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0BC3B4C-96AD-4741-BB5F-3E5DD390F8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90608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D0D82A5-E730-4AF9-90FD-6224412F8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3" t="3977" r="35450" b="21943"/>
          <a:stretch/>
        </p:blipFill>
        <p:spPr>
          <a:xfrm>
            <a:off x="1531834" y="2232625"/>
            <a:ext cx="6080330" cy="16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1B9B7-F56D-4E07-9D26-EA16FEFA0202}"/>
              </a:ext>
            </a:extLst>
          </p:cNvPr>
          <p:cNvGrpSpPr/>
          <p:nvPr/>
        </p:nvGrpSpPr>
        <p:grpSpPr>
          <a:xfrm>
            <a:off x="638247" y="841834"/>
            <a:ext cx="7886700" cy="4984955"/>
            <a:chOff x="638247" y="841834"/>
            <a:chExt cx="7886700" cy="49849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E8AF92-C5B8-42AD-9E00-B2FCD2D90292}"/>
                </a:ext>
              </a:extLst>
            </p:cNvPr>
            <p:cNvSpPr/>
            <p:nvPr/>
          </p:nvSpPr>
          <p:spPr>
            <a:xfrm>
              <a:off x="638247" y="841834"/>
              <a:ext cx="7886700" cy="4984955"/>
            </a:xfrm>
            <a:prstGeom prst="rect">
              <a:avLst/>
            </a:prstGeom>
            <a:gradFill flip="none" rotWithShape="1">
              <a:gsLst>
                <a:gs pos="0">
                  <a:srgbClr val="504756">
                    <a:shade val="30000"/>
                    <a:satMod val="115000"/>
                  </a:srgbClr>
                </a:gs>
                <a:gs pos="50000">
                  <a:srgbClr val="504756">
                    <a:shade val="67500"/>
                    <a:satMod val="115000"/>
                  </a:srgbClr>
                </a:gs>
                <a:gs pos="100000">
                  <a:srgbClr val="50475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C2D2F14-12D4-4E58-B80D-947B81DFF0C9}"/>
                </a:ext>
              </a:extLst>
            </p:cNvPr>
            <p:cNvGrpSpPr/>
            <p:nvPr/>
          </p:nvGrpSpPr>
          <p:grpSpPr>
            <a:xfrm>
              <a:off x="918597" y="2551626"/>
              <a:ext cx="7487167" cy="1557373"/>
              <a:chOff x="918597" y="2551626"/>
              <a:chExt cx="7487167" cy="1557373"/>
            </a:xfrm>
          </p:grpSpPr>
          <p:pic>
            <p:nvPicPr>
              <p:cNvPr id="19" name="Picture 18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E2EBCDA0-C00C-409F-9CB4-833E06EAC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181" y="2554384"/>
                <a:ext cx="7474583" cy="1554615"/>
              </a:xfrm>
              <a:prstGeom prst="rect">
                <a:avLst/>
              </a:prstGeom>
            </p:spPr>
          </p:pic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86151601-92F3-45DD-A300-173432332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597" y="2551626"/>
                <a:ext cx="1036036" cy="1314250"/>
              </a:xfrm>
              <a:prstGeom prst="rect">
                <a:avLst/>
              </a:prstGeom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3CF6B5A-29D3-4D9E-9395-F8377AD01636}"/>
              </a:ext>
            </a:extLst>
          </p:cNvPr>
          <p:cNvSpPr txBox="1"/>
          <p:nvPr/>
        </p:nvSpPr>
        <p:spPr>
          <a:xfrm>
            <a:off x="6862195" y="954466"/>
            <a:ext cx="50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66703A-660B-4575-9C06-98111D92D74C}"/>
              </a:ext>
            </a:extLst>
          </p:cNvPr>
          <p:cNvCxnSpPr>
            <a:cxnSpLocks/>
          </p:cNvCxnSpPr>
          <p:nvPr/>
        </p:nvCxnSpPr>
        <p:spPr>
          <a:xfrm>
            <a:off x="8338657" y="2551626"/>
            <a:ext cx="0" cy="155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494006-1367-41F2-AED9-9E0BFA63C85B}"/>
              </a:ext>
            </a:extLst>
          </p:cNvPr>
          <p:cNvCxnSpPr>
            <a:cxnSpLocks/>
          </p:cNvCxnSpPr>
          <p:nvPr/>
        </p:nvCxnSpPr>
        <p:spPr>
          <a:xfrm>
            <a:off x="6062444" y="2551626"/>
            <a:ext cx="0" cy="155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155443-860B-4178-B843-0150C6A70885}"/>
              </a:ext>
            </a:extLst>
          </p:cNvPr>
          <p:cNvCxnSpPr>
            <a:cxnSpLocks/>
          </p:cNvCxnSpPr>
          <p:nvPr/>
        </p:nvCxnSpPr>
        <p:spPr>
          <a:xfrm>
            <a:off x="3786231" y="2551626"/>
            <a:ext cx="0" cy="155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85AB08-A0E3-4020-84A4-23B96773D1CF}"/>
              </a:ext>
            </a:extLst>
          </p:cNvPr>
          <p:cNvCxnSpPr>
            <a:cxnSpLocks/>
          </p:cNvCxnSpPr>
          <p:nvPr/>
        </p:nvCxnSpPr>
        <p:spPr>
          <a:xfrm>
            <a:off x="3786231" y="2548046"/>
            <a:ext cx="0" cy="155448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E2B9ED-C66C-4617-AC19-D97D3317F89D}"/>
              </a:ext>
            </a:extLst>
          </p:cNvPr>
          <p:cNvCxnSpPr>
            <a:cxnSpLocks/>
          </p:cNvCxnSpPr>
          <p:nvPr/>
        </p:nvCxnSpPr>
        <p:spPr>
          <a:xfrm>
            <a:off x="6066638" y="2548046"/>
            <a:ext cx="0" cy="155448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7EB432-E9B6-416A-80E6-BE73D6D07022}"/>
              </a:ext>
            </a:extLst>
          </p:cNvPr>
          <p:cNvCxnSpPr>
            <a:cxnSpLocks/>
          </p:cNvCxnSpPr>
          <p:nvPr/>
        </p:nvCxnSpPr>
        <p:spPr>
          <a:xfrm>
            <a:off x="8335860" y="2548046"/>
            <a:ext cx="0" cy="155448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4E552E2-4CA4-4BE8-A53B-F159DFCBC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9" y="960667"/>
            <a:ext cx="7864522" cy="859611"/>
          </a:xfrm>
          <a:prstGeom prst="rect">
            <a:avLst/>
          </a:prstGeom>
        </p:spPr>
      </p:pic>
      <p:pic>
        <p:nvPicPr>
          <p:cNvPr id="22" name="Graphic 21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63F7198-5EE1-4B6D-9EA9-8D0E1893F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1A86E6-730A-4DB3-A993-A08A40D09FC3}"/>
              </a:ext>
            </a:extLst>
          </p:cNvPr>
          <p:cNvGrpSpPr/>
          <p:nvPr/>
        </p:nvGrpSpPr>
        <p:grpSpPr>
          <a:xfrm>
            <a:off x="638247" y="841834"/>
            <a:ext cx="7886700" cy="4984955"/>
            <a:chOff x="638247" y="841834"/>
            <a:chExt cx="7886700" cy="49849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E8AF92-C5B8-42AD-9E00-B2FCD2D90292}"/>
                </a:ext>
              </a:extLst>
            </p:cNvPr>
            <p:cNvSpPr/>
            <p:nvPr/>
          </p:nvSpPr>
          <p:spPr>
            <a:xfrm>
              <a:off x="638247" y="841834"/>
              <a:ext cx="7886700" cy="4984955"/>
            </a:xfrm>
            <a:prstGeom prst="rect">
              <a:avLst/>
            </a:prstGeom>
            <a:gradFill flip="none" rotWithShape="1">
              <a:gsLst>
                <a:gs pos="0">
                  <a:srgbClr val="504756">
                    <a:shade val="30000"/>
                    <a:satMod val="115000"/>
                  </a:srgbClr>
                </a:gs>
                <a:gs pos="50000">
                  <a:srgbClr val="504756">
                    <a:shade val="67500"/>
                    <a:satMod val="115000"/>
                  </a:srgbClr>
                </a:gs>
                <a:gs pos="100000">
                  <a:srgbClr val="50475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Background pattern&#10;&#10;Description automatically generated">
              <a:extLst>
                <a:ext uri="{FF2B5EF4-FFF2-40B4-BE49-F238E27FC236}">
                  <a16:creationId xmlns:a16="http://schemas.microsoft.com/office/drawing/2014/main" id="{E2EBCDA0-C00C-409F-9CB4-833E06EAC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81" y="2554384"/>
              <a:ext cx="7474583" cy="1554615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86151601-92F3-45DD-A300-173432332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597" y="2551626"/>
              <a:ext cx="1036036" cy="1314250"/>
            </a:xfrm>
            <a:prstGeom prst="rect">
              <a:avLst/>
            </a:prstGeom>
          </p:spPr>
        </p:pic>
        <p:pic>
          <p:nvPicPr>
            <p:cNvPr id="16" name="Picture 15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B83B292-67F9-4B45-AA3F-981877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39" y="960667"/>
              <a:ext cx="7864522" cy="859611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3CF6B5A-29D3-4D9E-9395-F8377AD01636}"/>
              </a:ext>
            </a:extLst>
          </p:cNvPr>
          <p:cNvSpPr txBox="1"/>
          <p:nvPr/>
        </p:nvSpPr>
        <p:spPr>
          <a:xfrm>
            <a:off x="6862195" y="954466"/>
            <a:ext cx="50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4"/>
                </a:solidFill>
              </a:rPr>
              <a:t>2</a:t>
            </a:r>
            <a:endParaRPr lang="en-US" sz="4000" b="1" dirty="0">
              <a:solidFill>
                <a:schemeClr val="accent4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66703A-660B-4575-9C06-98111D92D74C}"/>
              </a:ext>
            </a:extLst>
          </p:cNvPr>
          <p:cNvCxnSpPr>
            <a:cxnSpLocks/>
          </p:cNvCxnSpPr>
          <p:nvPr/>
        </p:nvCxnSpPr>
        <p:spPr>
          <a:xfrm>
            <a:off x="8338657" y="2551626"/>
            <a:ext cx="0" cy="155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155443-860B-4178-B843-0150C6A70885}"/>
              </a:ext>
            </a:extLst>
          </p:cNvPr>
          <p:cNvCxnSpPr>
            <a:cxnSpLocks/>
          </p:cNvCxnSpPr>
          <p:nvPr/>
        </p:nvCxnSpPr>
        <p:spPr>
          <a:xfrm>
            <a:off x="4801300" y="2551626"/>
            <a:ext cx="0" cy="155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85AB08-A0E3-4020-84A4-23B96773D1CF}"/>
              </a:ext>
            </a:extLst>
          </p:cNvPr>
          <p:cNvCxnSpPr>
            <a:cxnSpLocks/>
          </p:cNvCxnSpPr>
          <p:nvPr/>
        </p:nvCxnSpPr>
        <p:spPr>
          <a:xfrm>
            <a:off x="4801300" y="2548046"/>
            <a:ext cx="0" cy="155448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7EB432-E9B6-416A-80E6-BE73D6D07022}"/>
              </a:ext>
            </a:extLst>
          </p:cNvPr>
          <p:cNvCxnSpPr>
            <a:cxnSpLocks/>
          </p:cNvCxnSpPr>
          <p:nvPr/>
        </p:nvCxnSpPr>
        <p:spPr>
          <a:xfrm>
            <a:off x="8335860" y="2548046"/>
            <a:ext cx="0" cy="155448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7DD323-00C8-4F6D-A7B5-740287855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6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5C1B83-0077-4894-A030-59B3FE28B05F}"/>
              </a:ext>
            </a:extLst>
          </p:cNvPr>
          <p:cNvGrpSpPr/>
          <p:nvPr/>
        </p:nvGrpSpPr>
        <p:grpSpPr>
          <a:xfrm>
            <a:off x="638247" y="841834"/>
            <a:ext cx="7886700" cy="4984955"/>
            <a:chOff x="638247" y="841834"/>
            <a:chExt cx="7886700" cy="49849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E8AF92-C5B8-42AD-9E00-B2FCD2D90292}"/>
                </a:ext>
              </a:extLst>
            </p:cNvPr>
            <p:cNvSpPr/>
            <p:nvPr/>
          </p:nvSpPr>
          <p:spPr>
            <a:xfrm>
              <a:off x="638247" y="841834"/>
              <a:ext cx="7886700" cy="4984955"/>
            </a:xfrm>
            <a:prstGeom prst="rect">
              <a:avLst/>
            </a:prstGeom>
            <a:gradFill flip="none" rotWithShape="1">
              <a:gsLst>
                <a:gs pos="0">
                  <a:srgbClr val="504756">
                    <a:shade val="30000"/>
                    <a:satMod val="115000"/>
                  </a:srgbClr>
                </a:gs>
                <a:gs pos="50000">
                  <a:srgbClr val="504756">
                    <a:shade val="67500"/>
                    <a:satMod val="115000"/>
                  </a:srgbClr>
                </a:gs>
                <a:gs pos="100000">
                  <a:srgbClr val="50475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Background pattern&#10;&#10;Description automatically generated">
              <a:extLst>
                <a:ext uri="{FF2B5EF4-FFF2-40B4-BE49-F238E27FC236}">
                  <a16:creationId xmlns:a16="http://schemas.microsoft.com/office/drawing/2014/main" id="{E2EBCDA0-C00C-409F-9CB4-833E06EAC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81" y="2554384"/>
              <a:ext cx="7474583" cy="1554615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86151601-92F3-45DD-A300-173432332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597" y="2551626"/>
              <a:ext cx="1036036" cy="1314250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94006-1367-41F2-AED9-9E0BFA63C85B}"/>
                </a:ext>
              </a:extLst>
            </p:cNvPr>
            <p:cNvCxnSpPr>
              <a:cxnSpLocks/>
            </p:cNvCxnSpPr>
            <p:nvPr/>
          </p:nvCxnSpPr>
          <p:spPr>
            <a:xfrm>
              <a:off x="4820872" y="2551626"/>
              <a:ext cx="0" cy="15544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 descr="A picture containing electronics&#10;&#10;Description automatically generated">
              <a:extLst>
                <a:ext uri="{FF2B5EF4-FFF2-40B4-BE49-F238E27FC236}">
                  <a16:creationId xmlns:a16="http://schemas.microsoft.com/office/drawing/2014/main" id="{024575B5-14F3-4850-A7AA-68BCEF11C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733" y="2548138"/>
              <a:ext cx="694299" cy="1554387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40CCA9-E678-4128-8DE6-1CD24FE07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86" y="964607"/>
              <a:ext cx="7858425" cy="859611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3CF6B5A-29D3-4D9E-9395-F8377AD01636}"/>
              </a:ext>
            </a:extLst>
          </p:cNvPr>
          <p:cNvSpPr txBox="1"/>
          <p:nvPr/>
        </p:nvSpPr>
        <p:spPr>
          <a:xfrm>
            <a:off x="7413396" y="949804"/>
            <a:ext cx="50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66703A-660B-4575-9C06-98111D92D74C}"/>
              </a:ext>
            </a:extLst>
          </p:cNvPr>
          <p:cNvCxnSpPr>
            <a:cxnSpLocks/>
          </p:cNvCxnSpPr>
          <p:nvPr/>
        </p:nvCxnSpPr>
        <p:spPr>
          <a:xfrm>
            <a:off x="8338657" y="2551626"/>
            <a:ext cx="0" cy="155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Arrow: Counter-clockwise curve with solid fill">
            <a:extLst>
              <a:ext uri="{FF2B5EF4-FFF2-40B4-BE49-F238E27FC236}">
                <a16:creationId xmlns:a16="http://schemas.microsoft.com/office/drawing/2014/main" id="{C8B6836F-8368-4006-B384-7DCFC2EB9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3282855">
            <a:off x="7449634" y="41234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6AA8C2-AF07-48F7-ABCA-32E5915E576D}"/>
              </a:ext>
            </a:extLst>
          </p:cNvPr>
          <p:cNvSpPr txBox="1"/>
          <p:nvPr/>
        </p:nvSpPr>
        <p:spPr>
          <a:xfrm>
            <a:off x="5142452" y="4660959"/>
            <a:ext cx="278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FFCC"/>
                </a:solidFill>
                <a:latin typeface="CHAWP" panose="02000506050000020004" pitchFamily="2" charset="0"/>
              </a:rPr>
              <a:t>Repeat Sign</a:t>
            </a:r>
          </a:p>
        </p:txBody>
      </p:sp>
      <p:pic>
        <p:nvPicPr>
          <p:cNvPr id="28" name="Graphic 27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28468E-A6DF-44E5-A283-432C973EBE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29EB44-3747-493A-A9B4-CCA58C8E305B}"/>
              </a:ext>
            </a:extLst>
          </p:cNvPr>
          <p:cNvGrpSpPr/>
          <p:nvPr/>
        </p:nvGrpSpPr>
        <p:grpSpPr>
          <a:xfrm>
            <a:off x="638247" y="841834"/>
            <a:ext cx="7886700" cy="4984955"/>
            <a:chOff x="638247" y="841834"/>
            <a:chExt cx="7886700" cy="49849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E8AF92-C5B8-42AD-9E00-B2FCD2D90292}"/>
                </a:ext>
              </a:extLst>
            </p:cNvPr>
            <p:cNvSpPr/>
            <p:nvPr/>
          </p:nvSpPr>
          <p:spPr>
            <a:xfrm>
              <a:off x="638247" y="841834"/>
              <a:ext cx="7886700" cy="4984955"/>
            </a:xfrm>
            <a:prstGeom prst="rect">
              <a:avLst/>
            </a:prstGeom>
            <a:gradFill flip="none" rotWithShape="1">
              <a:gsLst>
                <a:gs pos="0">
                  <a:srgbClr val="504756">
                    <a:shade val="30000"/>
                    <a:satMod val="115000"/>
                  </a:srgbClr>
                </a:gs>
                <a:gs pos="50000">
                  <a:srgbClr val="504756">
                    <a:shade val="67500"/>
                    <a:satMod val="115000"/>
                  </a:srgbClr>
                </a:gs>
                <a:gs pos="100000">
                  <a:srgbClr val="50475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2DBD131-21CE-4C4A-B81A-497B59D166AA}"/>
                </a:ext>
              </a:extLst>
            </p:cNvPr>
            <p:cNvGrpSpPr/>
            <p:nvPr/>
          </p:nvGrpSpPr>
          <p:grpSpPr>
            <a:xfrm>
              <a:off x="918597" y="2548045"/>
              <a:ext cx="7487167" cy="1560954"/>
              <a:chOff x="918597" y="2548045"/>
              <a:chExt cx="7487167" cy="1560954"/>
            </a:xfrm>
          </p:grpSpPr>
          <p:pic>
            <p:nvPicPr>
              <p:cNvPr id="19" name="Picture 18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E2EBCDA0-C00C-409F-9CB4-833E06EAC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181" y="2554384"/>
                <a:ext cx="7474583" cy="1554615"/>
              </a:xfrm>
              <a:prstGeom prst="rect">
                <a:avLst/>
              </a:prstGeom>
            </p:spPr>
          </p:pic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86151601-92F3-45DD-A300-173432332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597" y="2551626"/>
                <a:ext cx="1036036" cy="1314250"/>
              </a:xfrm>
              <a:prstGeom prst="rect">
                <a:avLst/>
              </a:prstGeom>
            </p:spPr>
          </p:pic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E494006-1367-41F2-AED9-9E0BFA63C8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1246" y="2551626"/>
                <a:ext cx="0" cy="15544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24575B5-14F3-4850-A7AA-68BCEF11C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990120" y="2548138"/>
                <a:ext cx="393863" cy="1554387"/>
              </a:xfrm>
              <a:prstGeom prst="rect">
                <a:avLst/>
              </a:prstGeom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3927308-BA35-4EA2-80B0-5C52A15970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2229" y="2548045"/>
                <a:ext cx="0" cy="15544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3B0A3B8-A453-4ED4-83E8-C8DFB9D22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86" y="964607"/>
              <a:ext cx="7858425" cy="85961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358ACE3-B61A-48DB-BF66-F0CDF1E4ABB6}"/>
              </a:ext>
            </a:extLst>
          </p:cNvPr>
          <p:cNvSpPr txBox="1"/>
          <p:nvPr/>
        </p:nvSpPr>
        <p:spPr>
          <a:xfrm>
            <a:off x="4303552" y="4660959"/>
            <a:ext cx="362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FFCC"/>
                </a:solidFill>
                <a:latin typeface="CHAWP" panose="02000506050000020004" pitchFamily="2" charset="0"/>
              </a:rPr>
              <a:t>Double Bar Line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CF6B5A-29D3-4D9E-9395-F8377AD01636}"/>
              </a:ext>
            </a:extLst>
          </p:cNvPr>
          <p:cNvSpPr txBox="1"/>
          <p:nvPr/>
        </p:nvSpPr>
        <p:spPr>
          <a:xfrm>
            <a:off x="7413396" y="949804"/>
            <a:ext cx="50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4"/>
                </a:solidFill>
              </a:rPr>
              <a:t>3</a:t>
            </a:r>
            <a:endParaRPr lang="en-US" sz="4000" b="1" dirty="0">
              <a:solidFill>
                <a:schemeClr val="accent4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66703A-660B-4575-9C06-98111D92D74C}"/>
              </a:ext>
            </a:extLst>
          </p:cNvPr>
          <p:cNvCxnSpPr>
            <a:cxnSpLocks/>
          </p:cNvCxnSpPr>
          <p:nvPr/>
        </p:nvCxnSpPr>
        <p:spPr>
          <a:xfrm>
            <a:off x="8338657" y="2551626"/>
            <a:ext cx="0" cy="155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Arrow: Counter-clockwise curve with solid fill">
            <a:extLst>
              <a:ext uri="{FF2B5EF4-FFF2-40B4-BE49-F238E27FC236}">
                <a16:creationId xmlns:a16="http://schemas.microsoft.com/office/drawing/2014/main" id="{502D736F-33EE-4863-A920-06910779A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3282855">
            <a:off x="7449634" y="4123420"/>
            <a:ext cx="914400" cy="914400"/>
          </a:xfrm>
          <a:prstGeom prst="rect">
            <a:avLst/>
          </a:prstGeom>
        </p:spPr>
      </p:pic>
      <p:pic>
        <p:nvPicPr>
          <p:cNvPr id="24" name="Graphic 2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6C4C3B-3C28-4461-810A-6EF67A4799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92592-27E4-4F94-8D96-743E9AC0357C}"/>
              </a:ext>
            </a:extLst>
          </p:cNvPr>
          <p:cNvGrpSpPr/>
          <p:nvPr/>
        </p:nvGrpSpPr>
        <p:grpSpPr>
          <a:xfrm>
            <a:off x="628650" y="906089"/>
            <a:ext cx="7886700" cy="4984955"/>
            <a:chOff x="628650" y="906089"/>
            <a:chExt cx="7886700" cy="49849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E8AF92-C5B8-42AD-9E00-B2FCD2D90292}"/>
                </a:ext>
              </a:extLst>
            </p:cNvPr>
            <p:cNvSpPr/>
            <p:nvPr/>
          </p:nvSpPr>
          <p:spPr>
            <a:xfrm>
              <a:off x="628650" y="906089"/>
              <a:ext cx="7886700" cy="4984955"/>
            </a:xfrm>
            <a:prstGeom prst="rect">
              <a:avLst/>
            </a:prstGeom>
            <a:gradFill flip="none" rotWithShape="1">
              <a:gsLst>
                <a:gs pos="0">
                  <a:srgbClr val="504756">
                    <a:shade val="30000"/>
                    <a:satMod val="115000"/>
                  </a:srgbClr>
                </a:gs>
                <a:gs pos="50000">
                  <a:srgbClr val="504756">
                    <a:shade val="67500"/>
                    <a:satMod val="115000"/>
                  </a:srgbClr>
                </a:gs>
                <a:gs pos="100000">
                  <a:srgbClr val="50475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462CA0B9-B809-4A37-9343-774E8460A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88"/>
            <a:stretch/>
          </p:blipFill>
          <p:spPr>
            <a:xfrm>
              <a:off x="1266269" y="2701469"/>
              <a:ext cx="6611460" cy="1115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28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6C4C3B-3C28-4461-810A-6EF67A479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C30352-9922-40A9-AA9B-70D5EFF4FCCC}"/>
              </a:ext>
            </a:extLst>
          </p:cNvPr>
          <p:cNvGrpSpPr/>
          <p:nvPr/>
        </p:nvGrpSpPr>
        <p:grpSpPr>
          <a:xfrm>
            <a:off x="638247" y="841834"/>
            <a:ext cx="7886700" cy="4984955"/>
            <a:chOff x="638247" y="841834"/>
            <a:chExt cx="7886700" cy="49849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E8AF92-C5B8-42AD-9E00-B2FCD2D90292}"/>
                </a:ext>
              </a:extLst>
            </p:cNvPr>
            <p:cNvSpPr/>
            <p:nvPr/>
          </p:nvSpPr>
          <p:spPr>
            <a:xfrm>
              <a:off x="638247" y="841834"/>
              <a:ext cx="7886700" cy="4984955"/>
            </a:xfrm>
            <a:prstGeom prst="rect">
              <a:avLst/>
            </a:prstGeom>
            <a:gradFill flip="none" rotWithShape="1">
              <a:gsLst>
                <a:gs pos="0">
                  <a:srgbClr val="504756">
                    <a:shade val="30000"/>
                    <a:satMod val="115000"/>
                  </a:srgbClr>
                </a:gs>
                <a:gs pos="50000">
                  <a:srgbClr val="504756">
                    <a:shade val="67500"/>
                    <a:satMod val="115000"/>
                  </a:srgbClr>
                </a:gs>
                <a:gs pos="100000">
                  <a:srgbClr val="50475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971D385-03A2-483E-809C-3C5D0338E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562" y="2080972"/>
              <a:ext cx="3680912" cy="317775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0D3AD44-0B02-432B-9142-EF42E2660E43}"/>
                </a:ext>
              </a:extLst>
            </p:cNvPr>
            <p:cNvSpPr txBox="1"/>
            <p:nvPr/>
          </p:nvSpPr>
          <p:spPr>
            <a:xfrm>
              <a:off x="2613719" y="937630"/>
              <a:ext cx="44107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HAWP" panose="02000506050000020004" pitchFamily="2" charset="0"/>
                </a:rPr>
                <a:t>The Grand Staff</a:t>
              </a:r>
            </a:p>
          </p:txBody>
        </p:sp>
      </p:grpSp>
      <p:pic>
        <p:nvPicPr>
          <p:cNvPr id="25" name="Graphic 24" descr="Line arrow: Counter-clockwise curve with solid fill">
            <a:extLst>
              <a:ext uri="{FF2B5EF4-FFF2-40B4-BE49-F238E27FC236}">
                <a16:creationId xmlns:a16="http://schemas.microsoft.com/office/drawing/2014/main" id="{94F1A5BE-13EF-4AC6-8091-E949A68AD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6200000" flipV="1">
            <a:off x="3113069" y="1894293"/>
            <a:ext cx="755861" cy="7558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05BBEB6-F637-4768-BEC8-4FEFAC20DB73}"/>
              </a:ext>
            </a:extLst>
          </p:cNvPr>
          <p:cNvSpPr txBox="1"/>
          <p:nvPr/>
        </p:nvSpPr>
        <p:spPr>
          <a:xfrm>
            <a:off x="1594513" y="2013639"/>
            <a:ext cx="159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FFCC"/>
                </a:solidFill>
              </a:rPr>
              <a:t>Treble Staff</a:t>
            </a:r>
          </a:p>
        </p:txBody>
      </p:sp>
      <p:pic>
        <p:nvPicPr>
          <p:cNvPr id="28" name="Graphic 27" descr="Line arrow: Counter-clockwise curve with solid fill">
            <a:extLst>
              <a:ext uri="{FF2B5EF4-FFF2-40B4-BE49-F238E27FC236}">
                <a16:creationId xmlns:a16="http://schemas.microsoft.com/office/drawing/2014/main" id="{DD74A6F9-1A5D-40B2-A330-D700C2852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2850385" y="4875255"/>
            <a:ext cx="755861" cy="108742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04E518C-6710-42C1-A7A8-14FAA29ABE7B}"/>
              </a:ext>
            </a:extLst>
          </p:cNvPr>
          <p:cNvSpPr txBox="1"/>
          <p:nvPr/>
        </p:nvSpPr>
        <p:spPr>
          <a:xfrm>
            <a:off x="1753217" y="4952449"/>
            <a:ext cx="159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FFCC"/>
                </a:solidFill>
              </a:rPr>
              <a:t>Bass Staff</a:t>
            </a:r>
          </a:p>
        </p:txBody>
      </p:sp>
      <p:pic>
        <p:nvPicPr>
          <p:cNvPr id="30" name="Graphic 29" descr="Line arrow: Counter-clockwise curve with solid fill">
            <a:extLst>
              <a:ext uri="{FF2B5EF4-FFF2-40B4-BE49-F238E27FC236}">
                <a16:creationId xmlns:a16="http://schemas.microsoft.com/office/drawing/2014/main" id="{CB75D727-5C5E-402A-82A0-3F7D06833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6200000" flipV="1">
            <a:off x="2649163" y="3291917"/>
            <a:ext cx="755861" cy="7558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683EF5A-7B7B-4AB1-8BCF-B8A9942E6462}"/>
              </a:ext>
            </a:extLst>
          </p:cNvPr>
          <p:cNvSpPr txBox="1"/>
          <p:nvPr/>
        </p:nvSpPr>
        <p:spPr>
          <a:xfrm>
            <a:off x="1305871" y="3152661"/>
            <a:ext cx="1590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FFCC"/>
                </a:solidFill>
              </a:rPr>
              <a:t>Curly Brace &amp; Bar Line</a:t>
            </a:r>
          </a:p>
        </p:txBody>
      </p:sp>
    </p:spTree>
    <p:extLst>
      <p:ext uri="{BB962C8B-B14F-4D97-AF65-F5344CB8AC3E}">
        <p14:creationId xmlns:p14="http://schemas.microsoft.com/office/powerpoint/2010/main" val="23803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90608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BCFDB4-9473-49B2-A37B-10115DB82CF0}"/>
              </a:ext>
            </a:extLst>
          </p:cNvPr>
          <p:cNvSpPr txBox="1"/>
          <p:nvPr/>
        </p:nvSpPr>
        <p:spPr>
          <a:xfrm>
            <a:off x="1331020" y="1460893"/>
            <a:ext cx="6481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CHAWP" panose="02000506050000020004" pitchFamily="2" charset="0"/>
              </a:rPr>
              <a:t>Music Alphabet</a:t>
            </a:r>
          </a:p>
        </p:txBody>
      </p:sp>
    </p:spTree>
    <p:extLst>
      <p:ext uri="{BB962C8B-B14F-4D97-AF65-F5344CB8AC3E}">
        <p14:creationId xmlns:p14="http://schemas.microsoft.com/office/powerpoint/2010/main" val="36850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49" y="866794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0CE448-4476-48D4-B1CA-73BC99119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810467" y="2063867"/>
            <a:ext cx="2217760" cy="2558642"/>
          </a:xfrm>
          <a:prstGeom prst="rect">
            <a:avLst/>
          </a:prstGeom>
          <a:ln w="76200" cap="sq">
            <a:solidFill>
              <a:srgbClr val="FF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EB3E97-9DE8-448A-B63E-7B38680F4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3440515" y="2063867"/>
            <a:ext cx="2217760" cy="2558642"/>
          </a:xfrm>
          <a:prstGeom prst="rect">
            <a:avLst/>
          </a:prstGeom>
          <a:ln w="76200" cap="sq">
            <a:solidFill>
              <a:srgbClr val="66FF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A3232EF-0DEA-48DC-9C27-5B3C6E2B2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6070563" y="2063867"/>
            <a:ext cx="2217760" cy="2558642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56B0F6A-1D47-4CD8-8E01-1D14AACA5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9" y="2554384"/>
            <a:ext cx="1964599" cy="1554615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8031A1-76E5-455F-B8CD-87C47AFA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94" y="2554384"/>
            <a:ext cx="1964599" cy="155461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589F600-072C-429E-A2F7-D761A349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8" y="2554384"/>
            <a:ext cx="1964599" cy="155461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99BF44-EE75-4D33-BC41-407D0145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06" y="2597311"/>
            <a:ext cx="504786" cy="33185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7143A8-3227-4BED-8E80-B70373A0F2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7" y="3165762"/>
            <a:ext cx="504786" cy="331857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190D5-C405-45A8-A3FE-FDC16D906F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02" y="2405232"/>
            <a:ext cx="504786" cy="33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3BC21-914F-4238-BA63-EB5666E53671}"/>
              </a:ext>
            </a:extLst>
          </p:cNvPr>
          <p:cNvSpPr txBox="1"/>
          <p:nvPr/>
        </p:nvSpPr>
        <p:spPr>
          <a:xfrm>
            <a:off x="1104004" y="4937342"/>
            <a:ext cx="174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999"/>
                </a:solidFill>
              </a:rPr>
              <a:t>SPACE NOTE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8F742-AE44-4640-A263-C09126FC0495}"/>
              </a:ext>
            </a:extLst>
          </p:cNvPr>
          <p:cNvSpPr txBox="1"/>
          <p:nvPr/>
        </p:nvSpPr>
        <p:spPr>
          <a:xfrm>
            <a:off x="3744168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FFCC"/>
                </a:solidFill>
              </a:rPr>
              <a:t>LINE NOTE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0EBCD-CFF7-4895-92A5-B8B9756C2CBB}"/>
              </a:ext>
            </a:extLst>
          </p:cNvPr>
          <p:cNvSpPr txBox="1"/>
          <p:nvPr/>
        </p:nvSpPr>
        <p:spPr>
          <a:xfrm>
            <a:off x="6316451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LINE NOTE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B968F-0EB1-472A-9EDB-09DA3DCBC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6" y="832800"/>
            <a:ext cx="7858425" cy="859611"/>
          </a:xfrm>
          <a:prstGeom prst="rect">
            <a:avLst/>
          </a:prstGeom>
        </p:spPr>
      </p:pic>
      <p:pic>
        <p:nvPicPr>
          <p:cNvPr id="6" name="Graphic 5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756540-6E14-4084-9451-7F785B8867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9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90608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76D52-8E07-44CA-8662-71F2C934F21C}"/>
              </a:ext>
            </a:extLst>
          </p:cNvPr>
          <p:cNvSpPr txBox="1"/>
          <p:nvPr/>
        </p:nvSpPr>
        <p:spPr>
          <a:xfrm>
            <a:off x="747423" y="1272209"/>
            <a:ext cx="753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WP" panose="02000506050000020004" pitchFamily="2" charset="0"/>
              </a:rPr>
              <a:t>There are 7 letters in the Music Alphabet.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BDA2A1-B7A0-49E2-B0A4-58818F6660FA}"/>
              </a:ext>
            </a:extLst>
          </p:cNvPr>
          <p:cNvSpPr/>
          <p:nvPr/>
        </p:nvSpPr>
        <p:spPr>
          <a:xfrm>
            <a:off x="2430093" y="2131907"/>
            <a:ext cx="3918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B C D E F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A6BAD8-67BA-4016-8460-3B2004D43E4B}"/>
              </a:ext>
            </a:extLst>
          </p:cNvPr>
          <p:cNvSpPr txBox="1"/>
          <p:nvPr/>
        </p:nvSpPr>
        <p:spPr>
          <a:xfrm>
            <a:off x="747423" y="3341099"/>
            <a:ext cx="7537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WP" panose="02000506050000020004" pitchFamily="2" charset="0"/>
              </a:rPr>
              <a:t>Since we can go down the notes as well as up, we need to know the music alphabet backwards too.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73FEE9-D89B-4679-B034-5A78EB12C423}"/>
              </a:ext>
            </a:extLst>
          </p:cNvPr>
          <p:cNvSpPr/>
          <p:nvPr/>
        </p:nvSpPr>
        <p:spPr>
          <a:xfrm>
            <a:off x="2430095" y="4693940"/>
            <a:ext cx="3918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 F E D C B A</a:t>
            </a:r>
          </a:p>
        </p:txBody>
      </p:sp>
      <p:pic>
        <p:nvPicPr>
          <p:cNvPr id="13" name="Graphic 12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90CF127-850B-4608-8586-E5B13BB4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90608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76D52-8E07-44CA-8662-71F2C934F21C}"/>
              </a:ext>
            </a:extLst>
          </p:cNvPr>
          <p:cNvSpPr txBox="1"/>
          <p:nvPr/>
        </p:nvSpPr>
        <p:spPr>
          <a:xfrm>
            <a:off x="1158817" y="1659645"/>
            <a:ext cx="753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WP" panose="02000506050000020004" pitchFamily="2" charset="0"/>
              </a:rPr>
              <a:t>Let’s Say The Music Alphabet Backwards.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73FEE9-D89B-4679-B034-5A78EB12C423}"/>
              </a:ext>
            </a:extLst>
          </p:cNvPr>
          <p:cNvSpPr/>
          <p:nvPr/>
        </p:nvSpPr>
        <p:spPr>
          <a:xfrm>
            <a:off x="2054687" y="2648053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9F31C4-97FF-477C-BD26-0072D9FDD4F1}"/>
              </a:ext>
            </a:extLst>
          </p:cNvPr>
          <p:cNvSpPr/>
          <p:nvPr/>
        </p:nvSpPr>
        <p:spPr>
          <a:xfrm>
            <a:off x="2890885" y="2648053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89216C-AE77-41F0-A26D-C0D4A54DF988}"/>
              </a:ext>
            </a:extLst>
          </p:cNvPr>
          <p:cNvSpPr/>
          <p:nvPr/>
        </p:nvSpPr>
        <p:spPr>
          <a:xfrm>
            <a:off x="3654949" y="2648053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F18C4A-DB7C-4344-B511-BB9FBC2F1AEA}"/>
              </a:ext>
            </a:extLst>
          </p:cNvPr>
          <p:cNvSpPr/>
          <p:nvPr/>
        </p:nvSpPr>
        <p:spPr>
          <a:xfrm>
            <a:off x="4378136" y="2648053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0C8527-6C95-422D-9A77-E5899B8A2678}"/>
              </a:ext>
            </a:extLst>
          </p:cNvPr>
          <p:cNvSpPr/>
          <p:nvPr/>
        </p:nvSpPr>
        <p:spPr>
          <a:xfrm>
            <a:off x="5189488" y="2648053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607321-AC5F-4765-933B-57982DE21721}"/>
              </a:ext>
            </a:extLst>
          </p:cNvPr>
          <p:cNvSpPr/>
          <p:nvPr/>
        </p:nvSpPr>
        <p:spPr>
          <a:xfrm>
            <a:off x="5953551" y="2648053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30F080-3B09-4ABA-AD06-3952B300391E}"/>
              </a:ext>
            </a:extLst>
          </p:cNvPr>
          <p:cNvSpPr/>
          <p:nvPr/>
        </p:nvSpPr>
        <p:spPr>
          <a:xfrm>
            <a:off x="6701584" y="2648053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pic>
        <p:nvPicPr>
          <p:cNvPr id="19" name="Graphic 18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F7AC899-745B-460C-964C-47516226D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9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90608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76D52-8E07-44CA-8662-71F2C934F21C}"/>
              </a:ext>
            </a:extLst>
          </p:cNvPr>
          <p:cNvSpPr txBox="1"/>
          <p:nvPr/>
        </p:nvSpPr>
        <p:spPr>
          <a:xfrm>
            <a:off x="628649" y="1515264"/>
            <a:ext cx="797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HAWP" panose="02000506050000020004" pitchFamily="2" charset="0"/>
              </a:rPr>
              <a:t>Let’s Say The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HAWP" panose="02000506050000020004" pitchFamily="2" charset="0"/>
              </a:rPr>
              <a:t>Music Alphabet Backwards again.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73FEE9-D89B-4679-B034-5A78EB12C423}"/>
              </a:ext>
            </a:extLst>
          </p:cNvPr>
          <p:cNvSpPr/>
          <p:nvPr/>
        </p:nvSpPr>
        <p:spPr>
          <a:xfrm>
            <a:off x="2054687" y="2648053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FF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9F31C4-97FF-477C-BD26-0072D9FDD4F1}"/>
              </a:ext>
            </a:extLst>
          </p:cNvPr>
          <p:cNvSpPr/>
          <p:nvPr/>
        </p:nvSpPr>
        <p:spPr>
          <a:xfrm>
            <a:off x="2890885" y="2648053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FF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89216C-AE77-41F0-A26D-C0D4A54DF988}"/>
              </a:ext>
            </a:extLst>
          </p:cNvPr>
          <p:cNvSpPr/>
          <p:nvPr/>
        </p:nvSpPr>
        <p:spPr>
          <a:xfrm>
            <a:off x="3654949" y="2648053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FF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F18C4A-DB7C-4344-B511-BB9FBC2F1AEA}"/>
              </a:ext>
            </a:extLst>
          </p:cNvPr>
          <p:cNvSpPr/>
          <p:nvPr/>
        </p:nvSpPr>
        <p:spPr>
          <a:xfrm>
            <a:off x="4378136" y="2648053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FF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0C8527-6C95-422D-9A77-E5899B8A2678}"/>
              </a:ext>
            </a:extLst>
          </p:cNvPr>
          <p:cNvSpPr/>
          <p:nvPr/>
        </p:nvSpPr>
        <p:spPr>
          <a:xfrm>
            <a:off x="5189488" y="2648053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FF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607321-AC5F-4765-933B-57982DE21721}"/>
              </a:ext>
            </a:extLst>
          </p:cNvPr>
          <p:cNvSpPr/>
          <p:nvPr/>
        </p:nvSpPr>
        <p:spPr>
          <a:xfrm>
            <a:off x="5953551" y="2648053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FF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30F080-3B09-4ABA-AD06-3952B300391E}"/>
              </a:ext>
            </a:extLst>
          </p:cNvPr>
          <p:cNvSpPr/>
          <p:nvPr/>
        </p:nvSpPr>
        <p:spPr>
          <a:xfrm>
            <a:off x="6701584" y="2648053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FF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pic>
        <p:nvPicPr>
          <p:cNvPr id="19" name="Graphic 18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AD5F5A-3E3E-47B8-A933-F3A955AFA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89973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872C106-9315-4330-B810-320DEEC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2783433"/>
            <a:ext cx="7524926" cy="1717671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210698B6-6EA2-4F89-B112-EBE8C86AF3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4" y="2234837"/>
            <a:ext cx="959176" cy="283881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2B345D4-A80C-42F4-8640-9E9C6D19CF28}"/>
              </a:ext>
            </a:extLst>
          </p:cNvPr>
          <p:cNvSpPr/>
          <p:nvPr/>
        </p:nvSpPr>
        <p:spPr>
          <a:xfrm>
            <a:off x="2044046" y="45097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DE3F42-B465-4CB4-A0E8-374B020F58A4}"/>
              </a:ext>
            </a:extLst>
          </p:cNvPr>
          <p:cNvSpPr/>
          <p:nvPr/>
        </p:nvSpPr>
        <p:spPr>
          <a:xfrm>
            <a:off x="5450186" y="32524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8F9300-35B9-4EB4-BEF6-50AF52C5EECF}"/>
              </a:ext>
            </a:extLst>
          </p:cNvPr>
          <p:cNvSpPr/>
          <p:nvPr/>
        </p:nvSpPr>
        <p:spPr>
          <a:xfrm>
            <a:off x="7153256" y="26364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19B696-6315-4D7F-8DB3-DDE679EB40C3}"/>
              </a:ext>
            </a:extLst>
          </p:cNvPr>
          <p:cNvSpPr/>
          <p:nvPr/>
        </p:nvSpPr>
        <p:spPr>
          <a:xfrm>
            <a:off x="4314806" y="36588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7C55D8-F2FA-4A93-8581-11B81F92BA54}"/>
              </a:ext>
            </a:extLst>
          </p:cNvPr>
          <p:cNvSpPr/>
          <p:nvPr/>
        </p:nvSpPr>
        <p:spPr>
          <a:xfrm>
            <a:off x="4882496" y="34619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1BF530-28C9-45EE-9356-2F7DFEE246C4}"/>
              </a:ext>
            </a:extLst>
          </p:cNvPr>
          <p:cNvSpPr/>
          <p:nvPr/>
        </p:nvSpPr>
        <p:spPr>
          <a:xfrm>
            <a:off x="6017876" y="30365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894EAD-A69A-41CB-AB2C-10188DF14150}"/>
              </a:ext>
            </a:extLst>
          </p:cNvPr>
          <p:cNvSpPr/>
          <p:nvPr/>
        </p:nvSpPr>
        <p:spPr>
          <a:xfrm>
            <a:off x="6585566" y="28396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F7B963-4158-4FA4-8587-317BEBC52161}"/>
              </a:ext>
            </a:extLst>
          </p:cNvPr>
          <p:cNvSpPr/>
          <p:nvPr/>
        </p:nvSpPr>
        <p:spPr>
          <a:xfrm>
            <a:off x="7720946" y="24015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5945574-4E57-48D8-B707-16B1A519C235}"/>
              </a:ext>
            </a:extLst>
          </p:cNvPr>
          <p:cNvSpPr/>
          <p:nvPr/>
        </p:nvSpPr>
        <p:spPr>
          <a:xfrm>
            <a:off x="2611736" y="42811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53689F1-A9CE-46A4-B350-327228F3282C}"/>
              </a:ext>
            </a:extLst>
          </p:cNvPr>
          <p:cNvSpPr/>
          <p:nvPr/>
        </p:nvSpPr>
        <p:spPr>
          <a:xfrm>
            <a:off x="3179426" y="40715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F67011-2F5A-45AB-BD64-D8941D6CB52F}"/>
              </a:ext>
            </a:extLst>
          </p:cNvPr>
          <p:cNvCxnSpPr/>
          <p:nvPr/>
        </p:nvCxnSpPr>
        <p:spPr>
          <a:xfrm>
            <a:off x="846497" y="4044556"/>
            <a:ext cx="75249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4CADE-1FBB-4592-9C67-5C6EFCF9FF8F}"/>
              </a:ext>
            </a:extLst>
          </p:cNvPr>
          <p:cNvSpPr/>
          <p:nvPr/>
        </p:nvSpPr>
        <p:spPr>
          <a:xfrm>
            <a:off x="3747116" y="38683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E6-C457-4A91-829B-2BE976EC9B7A}"/>
              </a:ext>
            </a:extLst>
          </p:cNvPr>
          <p:cNvSpPr txBox="1"/>
          <p:nvPr/>
        </p:nvSpPr>
        <p:spPr>
          <a:xfrm>
            <a:off x="1828800" y="1022350"/>
            <a:ext cx="499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AWP" panose="02000506050000020004" pitchFamily="2" charset="0"/>
              </a:rPr>
              <a:t>Treble Clef / G Clef</a:t>
            </a:r>
          </a:p>
        </p:txBody>
      </p:sp>
      <p:pic>
        <p:nvPicPr>
          <p:cNvPr id="27" name="Graphic 26" descr="Line arrow: Counter-clockwise curve with solid fill">
            <a:extLst>
              <a:ext uri="{FF2B5EF4-FFF2-40B4-BE49-F238E27FC236}">
                <a16:creationId xmlns:a16="http://schemas.microsoft.com/office/drawing/2014/main" id="{8DC0D08B-223F-4C8C-97B0-2D8C0B614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1710104" flipH="1" flipV="1">
            <a:off x="7066970" y="4131777"/>
            <a:ext cx="755861" cy="7558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A5E06E1-3527-4C16-A8CA-5985A47509D0}"/>
              </a:ext>
            </a:extLst>
          </p:cNvPr>
          <p:cNvSpPr txBox="1"/>
          <p:nvPr/>
        </p:nvSpPr>
        <p:spPr>
          <a:xfrm>
            <a:off x="6569521" y="4800617"/>
            <a:ext cx="102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CCFF"/>
                </a:solidFill>
              </a:rPr>
              <a:t>G Line</a:t>
            </a:r>
          </a:p>
        </p:txBody>
      </p:sp>
      <p:pic>
        <p:nvPicPr>
          <p:cNvPr id="25" name="Graphic 24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B419E7-5613-478A-BAE9-B9205BE9F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89973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872C106-9315-4330-B810-320DEEC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2783433"/>
            <a:ext cx="7524926" cy="1717671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210698B6-6EA2-4F89-B112-EBE8C86AF3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4" y="2234837"/>
            <a:ext cx="959176" cy="283881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4894EAD-A69A-41CB-AB2C-10188DF14150}"/>
              </a:ext>
            </a:extLst>
          </p:cNvPr>
          <p:cNvSpPr/>
          <p:nvPr/>
        </p:nvSpPr>
        <p:spPr>
          <a:xfrm>
            <a:off x="4570141" y="28396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F67011-2F5A-45AB-BD64-D8941D6CB52F}"/>
              </a:ext>
            </a:extLst>
          </p:cNvPr>
          <p:cNvCxnSpPr/>
          <p:nvPr/>
        </p:nvCxnSpPr>
        <p:spPr>
          <a:xfrm>
            <a:off x="846497" y="4044556"/>
            <a:ext cx="75249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4CADE-1FBB-4592-9C67-5C6EFCF9FF8F}"/>
              </a:ext>
            </a:extLst>
          </p:cNvPr>
          <p:cNvSpPr/>
          <p:nvPr/>
        </p:nvSpPr>
        <p:spPr>
          <a:xfrm>
            <a:off x="2804718" y="38683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E6-C457-4A91-829B-2BE976EC9B7A}"/>
              </a:ext>
            </a:extLst>
          </p:cNvPr>
          <p:cNvSpPr txBox="1"/>
          <p:nvPr/>
        </p:nvSpPr>
        <p:spPr>
          <a:xfrm>
            <a:off x="1828800" y="1022350"/>
            <a:ext cx="499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AWP" panose="02000506050000020004" pitchFamily="2" charset="0"/>
              </a:rPr>
              <a:t>Work out the name of this note: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1C557B-C4E6-4F6D-93A7-36EE885670C0}"/>
              </a:ext>
            </a:extLst>
          </p:cNvPr>
          <p:cNvSpPr/>
          <p:nvPr/>
        </p:nvSpPr>
        <p:spPr>
          <a:xfrm>
            <a:off x="4570141" y="2831705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</p:txBody>
      </p:sp>
      <p:pic>
        <p:nvPicPr>
          <p:cNvPr id="15" name="Graphic 14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3E6CE3-CFC2-45C9-BFCB-6891B88AD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89973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872C106-9315-4330-B810-320DEEC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2783433"/>
            <a:ext cx="7524926" cy="1717671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210698B6-6EA2-4F89-B112-EBE8C86AF3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4" y="2234837"/>
            <a:ext cx="959176" cy="283881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4894EAD-A69A-41CB-AB2C-10188DF14150}"/>
              </a:ext>
            </a:extLst>
          </p:cNvPr>
          <p:cNvSpPr/>
          <p:nvPr/>
        </p:nvSpPr>
        <p:spPr>
          <a:xfrm>
            <a:off x="4570141" y="32397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F67011-2F5A-45AB-BD64-D8941D6CB52F}"/>
              </a:ext>
            </a:extLst>
          </p:cNvPr>
          <p:cNvCxnSpPr/>
          <p:nvPr/>
        </p:nvCxnSpPr>
        <p:spPr>
          <a:xfrm>
            <a:off x="846497" y="4044556"/>
            <a:ext cx="75249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4CADE-1FBB-4592-9C67-5C6EFCF9FF8F}"/>
              </a:ext>
            </a:extLst>
          </p:cNvPr>
          <p:cNvSpPr/>
          <p:nvPr/>
        </p:nvSpPr>
        <p:spPr>
          <a:xfrm>
            <a:off x="2804718" y="38683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E6-C457-4A91-829B-2BE976EC9B7A}"/>
              </a:ext>
            </a:extLst>
          </p:cNvPr>
          <p:cNvSpPr txBox="1"/>
          <p:nvPr/>
        </p:nvSpPr>
        <p:spPr>
          <a:xfrm>
            <a:off x="1828800" y="1022350"/>
            <a:ext cx="499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AWP" panose="02000506050000020004" pitchFamily="2" charset="0"/>
              </a:rPr>
              <a:t>Work out the name of this note: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1C557B-C4E6-4F6D-93A7-36EE885670C0}"/>
              </a:ext>
            </a:extLst>
          </p:cNvPr>
          <p:cNvSpPr/>
          <p:nvPr/>
        </p:nvSpPr>
        <p:spPr>
          <a:xfrm>
            <a:off x="4570141" y="3231755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</p:txBody>
      </p:sp>
      <p:pic>
        <p:nvPicPr>
          <p:cNvPr id="15" name="Graphic 14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37CD2D3-1EBA-458A-84A9-CB2E21FD1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3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89973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872C106-9315-4330-B810-320DEEC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2783433"/>
            <a:ext cx="7524926" cy="1717671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210698B6-6EA2-4F89-B112-EBE8C86AF3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4" y="2234837"/>
            <a:ext cx="959176" cy="283881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4894EAD-A69A-41CB-AB2C-10188DF14150}"/>
              </a:ext>
            </a:extLst>
          </p:cNvPr>
          <p:cNvSpPr/>
          <p:nvPr/>
        </p:nvSpPr>
        <p:spPr>
          <a:xfrm>
            <a:off x="4570141" y="45160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F67011-2F5A-45AB-BD64-D8941D6CB52F}"/>
              </a:ext>
            </a:extLst>
          </p:cNvPr>
          <p:cNvCxnSpPr/>
          <p:nvPr/>
        </p:nvCxnSpPr>
        <p:spPr>
          <a:xfrm>
            <a:off x="846497" y="4044556"/>
            <a:ext cx="75249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4CADE-1FBB-4592-9C67-5C6EFCF9FF8F}"/>
              </a:ext>
            </a:extLst>
          </p:cNvPr>
          <p:cNvSpPr/>
          <p:nvPr/>
        </p:nvSpPr>
        <p:spPr>
          <a:xfrm>
            <a:off x="2804718" y="38683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E6-C457-4A91-829B-2BE976EC9B7A}"/>
              </a:ext>
            </a:extLst>
          </p:cNvPr>
          <p:cNvSpPr txBox="1"/>
          <p:nvPr/>
        </p:nvSpPr>
        <p:spPr>
          <a:xfrm>
            <a:off x="1828800" y="1022350"/>
            <a:ext cx="499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AWP" panose="02000506050000020004" pitchFamily="2" charset="0"/>
              </a:rPr>
              <a:t>Work out the name of this note: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1C557B-C4E6-4F6D-93A7-36EE885670C0}"/>
              </a:ext>
            </a:extLst>
          </p:cNvPr>
          <p:cNvSpPr/>
          <p:nvPr/>
        </p:nvSpPr>
        <p:spPr>
          <a:xfrm>
            <a:off x="4570141" y="4508105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pic>
        <p:nvPicPr>
          <p:cNvPr id="15" name="Graphic 14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F2F1B72-0181-47D5-ACEF-12D52B3B3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0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89973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872C106-9315-4330-B810-320DEEC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2783433"/>
            <a:ext cx="7524926" cy="1717671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210698B6-6EA2-4F89-B112-EBE8C86AF3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4" y="2234837"/>
            <a:ext cx="959176" cy="283881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4894EAD-A69A-41CB-AB2C-10188DF14150}"/>
              </a:ext>
            </a:extLst>
          </p:cNvPr>
          <p:cNvSpPr/>
          <p:nvPr/>
        </p:nvSpPr>
        <p:spPr>
          <a:xfrm>
            <a:off x="4570141" y="26301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F67011-2F5A-45AB-BD64-D8941D6CB52F}"/>
              </a:ext>
            </a:extLst>
          </p:cNvPr>
          <p:cNvCxnSpPr/>
          <p:nvPr/>
        </p:nvCxnSpPr>
        <p:spPr>
          <a:xfrm>
            <a:off x="846497" y="4044556"/>
            <a:ext cx="75249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4CADE-1FBB-4592-9C67-5C6EFCF9FF8F}"/>
              </a:ext>
            </a:extLst>
          </p:cNvPr>
          <p:cNvSpPr/>
          <p:nvPr/>
        </p:nvSpPr>
        <p:spPr>
          <a:xfrm>
            <a:off x="2804718" y="38683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E6-C457-4A91-829B-2BE976EC9B7A}"/>
              </a:ext>
            </a:extLst>
          </p:cNvPr>
          <p:cNvSpPr txBox="1"/>
          <p:nvPr/>
        </p:nvSpPr>
        <p:spPr>
          <a:xfrm>
            <a:off x="1828800" y="1022350"/>
            <a:ext cx="499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AWP" panose="02000506050000020004" pitchFamily="2" charset="0"/>
              </a:rPr>
              <a:t>Work out the name of this note: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1C557B-C4E6-4F6D-93A7-36EE885670C0}"/>
              </a:ext>
            </a:extLst>
          </p:cNvPr>
          <p:cNvSpPr/>
          <p:nvPr/>
        </p:nvSpPr>
        <p:spPr>
          <a:xfrm>
            <a:off x="4570141" y="2622155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</a:p>
        </p:txBody>
      </p:sp>
      <p:pic>
        <p:nvPicPr>
          <p:cNvPr id="15" name="Graphic 14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AE497-BDA5-45EB-8927-F7E0295A2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5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89973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872C106-9315-4330-B810-320DEEC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2783433"/>
            <a:ext cx="7524926" cy="1717671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210698B6-6EA2-4F89-B112-EBE8C86AF3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4" y="2234837"/>
            <a:ext cx="959176" cy="283881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4894EAD-A69A-41CB-AB2C-10188DF14150}"/>
              </a:ext>
            </a:extLst>
          </p:cNvPr>
          <p:cNvSpPr/>
          <p:nvPr/>
        </p:nvSpPr>
        <p:spPr>
          <a:xfrm>
            <a:off x="4570141" y="3458782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F67011-2F5A-45AB-BD64-D8941D6CB52F}"/>
              </a:ext>
            </a:extLst>
          </p:cNvPr>
          <p:cNvCxnSpPr/>
          <p:nvPr/>
        </p:nvCxnSpPr>
        <p:spPr>
          <a:xfrm>
            <a:off x="846497" y="4044556"/>
            <a:ext cx="75249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4CADE-1FBB-4592-9C67-5C6EFCF9FF8F}"/>
              </a:ext>
            </a:extLst>
          </p:cNvPr>
          <p:cNvSpPr/>
          <p:nvPr/>
        </p:nvSpPr>
        <p:spPr>
          <a:xfrm>
            <a:off x="2804718" y="38683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E6-C457-4A91-829B-2BE976EC9B7A}"/>
              </a:ext>
            </a:extLst>
          </p:cNvPr>
          <p:cNvSpPr txBox="1"/>
          <p:nvPr/>
        </p:nvSpPr>
        <p:spPr>
          <a:xfrm>
            <a:off x="1828800" y="1022350"/>
            <a:ext cx="499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AWP" panose="02000506050000020004" pitchFamily="2" charset="0"/>
              </a:rPr>
              <a:t>Work out the name of this note: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1C557B-C4E6-4F6D-93A7-36EE885670C0}"/>
              </a:ext>
            </a:extLst>
          </p:cNvPr>
          <p:cNvSpPr/>
          <p:nvPr/>
        </p:nvSpPr>
        <p:spPr>
          <a:xfrm>
            <a:off x="4570141" y="3450830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</a:t>
            </a:r>
          </a:p>
        </p:txBody>
      </p:sp>
      <p:pic>
        <p:nvPicPr>
          <p:cNvPr id="15" name="Graphic 14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1EC7589-758B-430D-B627-FEB61F72D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89973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872C106-9315-4330-B810-320DEEC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2783433"/>
            <a:ext cx="7524926" cy="1717671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210698B6-6EA2-4F89-B112-EBE8C86AF3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4" y="2234837"/>
            <a:ext cx="959176" cy="283881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4894EAD-A69A-41CB-AB2C-10188DF14150}"/>
              </a:ext>
            </a:extLst>
          </p:cNvPr>
          <p:cNvSpPr/>
          <p:nvPr/>
        </p:nvSpPr>
        <p:spPr>
          <a:xfrm>
            <a:off x="4570141" y="4296982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F67011-2F5A-45AB-BD64-D8941D6CB52F}"/>
              </a:ext>
            </a:extLst>
          </p:cNvPr>
          <p:cNvCxnSpPr/>
          <p:nvPr/>
        </p:nvCxnSpPr>
        <p:spPr>
          <a:xfrm>
            <a:off x="846497" y="4044556"/>
            <a:ext cx="75249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4CADE-1FBB-4592-9C67-5C6EFCF9FF8F}"/>
              </a:ext>
            </a:extLst>
          </p:cNvPr>
          <p:cNvSpPr/>
          <p:nvPr/>
        </p:nvSpPr>
        <p:spPr>
          <a:xfrm>
            <a:off x="2804718" y="38683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E6-C457-4A91-829B-2BE976EC9B7A}"/>
              </a:ext>
            </a:extLst>
          </p:cNvPr>
          <p:cNvSpPr txBox="1"/>
          <p:nvPr/>
        </p:nvSpPr>
        <p:spPr>
          <a:xfrm>
            <a:off x="1828800" y="1022350"/>
            <a:ext cx="499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AWP" panose="02000506050000020004" pitchFamily="2" charset="0"/>
              </a:rPr>
              <a:t>Work out the name of this note: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1C557B-C4E6-4F6D-93A7-36EE885670C0}"/>
              </a:ext>
            </a:extLst>
          </p:cNvPr>
          <p:cNvSpPr/>
          <p:nvPr/>
        </p:nvSpPr>
        <p:spPr>
          <a:xfrm>
            <a:off x="4570141" y="4289030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</p:txBody>
      </p:sp>
      <p:pic>
        <p:nvPicPr>
          <p:cNvPr id="15" name="Graphic 14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75134F-9801-47F1-B58B-1A45841A1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49" y="866794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0CE448-4476-48D4-B1CA-73BC99119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810467" y="2063867"/>
            <a:ext cx="2217760" cy="2558642"/>
          </a:xfrm>
          <a:prstGeom prst="rect">
            <a:avLst/>
          </a:prstGeom>
          <a:ln w="76200" cap="sq">
            <a:solidFill>
              <a:srgbClr val="FF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EB3E97-9DE8-448A-B63E-7B38680F4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3440515" y="2063867"/>
            <a:ext cx="2217760" cy="2558642"/>
          </a:xfrm>
          <a:prstGeom prst="rect">
            <a:avLst/>
          </a:prstGeom>
          <a:ln w="76200" cap="sq">
            <a:solidFill>
              <a:srgbClr val="66FF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A3232EF-0DEA-48DC-9C27-5B3C6E2B2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6070563" y="2063867"/>
            <a:ext cx="2217760" cy="2558642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56B0F6A-1D47-4CD8-8E01-1D14AACA5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9" y="2554384"/>
            <a:ext cx="1964599" cy="1554615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8031A1-76E5-455F-B8CD-87C47AFA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94" y="2554384"/>
            <a:ext cx="1964599" cy="155461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589F600-072C-429E-A2F7-D761A349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8" y="2554384"/>
            <a:ext cx="1964599" cy="155461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99BF44-EE75-4D33-BC41-407D0145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18" y="3362086"/>
            <a:ext cx="498760" cy="33185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7143A8-3227-4BED-8E80-B70373A0F2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7" y="3736214"/>
            <a:ext cx="504786" cy="331857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190D5-C405-45A8-A3FE-FDC16D906F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02" y="3160242"/>
            <a:ext cx="504786" cy="33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3BC21-914F-4238-BA63-EB5666E53671}"/>
              </a:ext>
            </a:extLst>
          </p:cNvPr>
          <p:cNvSpPr txBox="1"/>
          <p:nvPr/>
        </p:nvSpPr>
        <p:spPr>
          <a:xfrm>
            <a:off x="1104004" y="4937342"/>
            <a:ext cx="174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999"/>
                </a:solidFill>
              </a:rPr>
              <a:t>SPACE NOTE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8F742-AE44-4640-A263-C09126FC0495}"/>
              </a:ext>
            </a:extLst>
          </p:cNvPr>
          <p:cNvSpPr txBox="1"/>
          <p:nvPr/>
        </p:nvSpPr>
        <p:spPr>
          <a:xfrm>
            <a:off x="3744168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FFCC"/>
                </a:solidFill>
              </a:rPr>
              <a:t>SPACE NOTE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0EBCD-CFF7-4895-92A5-B8B9756C2CBB}"/>
              </a:ext>
            </a:extLst>
          </p:cNvPr>
          <p:cNvSpPr txBox="1"/>
          <p:nvPr/>
        </p:nvSpPr>
        <p:spPr>
          <a:xfrm>
            <a:off x="6316451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LINE NOTE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B968F-0EB1-472A-9EDB-09DA3DCBC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6" y="832800"/>
            <a:ext cx="7858425" cy="859611"/>
          </a:xfrm>
          <a:prstGeom prst="rect">
            <a:avLst/>
          </a:prstGeom>
        </p:spPr>
      </p:pic>
      <p:pic>
        <p:nvPicPr>
          <p:cNvPr id="22" name="Graphic 21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A0B651A-A914-4F15-97FA-635503743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89973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872C106-9315-4330-B810-320DEEC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2783433"/>
            <a:ext cx="7524926" cy="17176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2B345D4-A80C-42F4-8640-9E9C6D19CF28}"/>
              </a:ext>
            </a:extLst>
          </p:cNvPr>
          <p:cNvSpPr/>
          <p:nvPr/>
        </p:nvSpPr>
        <p:spPr>
          <a:xfrm>
            <a:off x="2044046" y="45097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DE3F42-B465-4CB4-A0E8-374B020F58A4}"/>
              </a:ext>
            </a:extLst>
          </p:cNvPr>
          <p:cNvSpPr/>
          <p:nvPr/>
        </p:nvSpPr>
        <p:spPr>
          <a:xfrm>
            <a:off x="5450186" y="32524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8F9300-35B9-4EB4-BEF6-50AF52C5EECF}"/>
              </a:ext>
            </a:extLst>
          </p:cNvPr>
          <p:cNvSpPr/>
          <p:nvPr/>
        </p:nvSpPr>
        <p:spPr>
          <a:xfrm>
            <a:off x="7153256" y="26364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19B696-6315-4D7F-8DB3-DDE679EB40C3}"/>
              </a:ext>
            </a:extLst>
          </p:cNvPr>
          <p:cNvSpPr/>
          <p:nvPr/>
        </p:nvSpPr>
        <p:spPr>
          <a:xfrm>
            <a:off x="4314806" y="36588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7C55D8-F2FA-4A93-8581-11B81F92BA54}"/>
              </a:ext>
            </a:extLst>
          </p:cNvPr>
          <p:cNvSpPr/>
          <p:nvPr/>
        </p:nvSpPr>
        <p:spPr>
          <a:xfrm>
            <a:off x="4882496" y="34619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894EAD-A69A-41CB-AB2C-10188DF14150}"/>
              </a:ext>
            </a:extLst>
          </p:cNvPr>
          <p:cNvSpPr/>
          <p:nvPr/>
        </p:nvSpPr>
        <p:spPr>
          <a:xfrm>
            <a:off x="6585566" y="28396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F7B963-4158-4FA4-8587-317BEBC52161}"/>
              </a:ext>
            </a:extLst>
          </p:cNvPr>
          <p:cNvSpPr/>
          <p:nvPr/>
        </p:nvSpPr>
        <p:spPr>
          <a:xfrm>
            <a:off x="7720946" y="24015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5945574-4E57-48D8-B707-16B1A519C235}"/>
              </a:ext>
            </a:extLst>
          </p:cNvPr>
          <p:cNvSpPr/>
          <p:nvPr/>
        </p:nvSpPr>
        <p:spPr>
          <a:xfrm>
            <a:off x="2611736" y="42811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53689F1-A9CE-46A4-B350-327228F3282C}"/>
              </a:ext>
            </a:extLst>
          </p:cNvPr>
          <p:cNvSpPr/>
          <p:nvPr/>
        </p:nvSpPr>
        <p:spPr>
          <a:xfrm>
            <a:off x="3179426" y="40715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F67011-2F5A-45AB-BD64-D8941D6CB52F}"/>
              </a:ext>
            </a:extLst>
          </p:cNvPr>
          <p:cNvCxnSpPr/>
          <p:nvPr/>
        </p:nvCxnSpPr>
        <p:spPr>
          <a:xfrm>
            <a:off x="846497" y="3225570"/>
            <a:ext cx="75249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4CADE-1FBB-4592-9C67-5C6EFCF9FF8F}"/>
              </a:ext>
            </a:extLst>
          </p:cNvPr>
          <p:cNvSpPr/>
          <p:nvPr/>
        </p:nvSpPr>
        <p:spPr>
          <a:xfrm>
            <a:off x="3747116" y="38683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E6-C457-4A91-829B-2BE976EC9B7A}"/>
              </a:ext>
            </a:extLst>
          </p:cNvPr>
          <p:cNvSpPr txBox="1"/>
          <p:nvPr/>
        </p:nvSpPr>
        <p:spPr>
          <a:xfrm>
            <a:off x="1828800" y="1022350"/>
            <a:ext cx="499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AWP" panose="02000506050000020004" pitchFamily="2" charset="0"/>
              </a:rPr>
              <a:t>Bass Clef / F Clef</a:t>
            </a:r>
          </a:p>
        </p:txBody>
      </p:sp>
      <p:pic>
        <p:nvPicPr>
          <p:cNvPr id="27" name="Graphic 26" descr="Line arrow: Counter-clockwise curve with solid fill">
            <a:extLst>
              <a:ext uri="{FF2B5EF4-FFF2-40B4-BE49-F238E27FC236}">
                <a16:creationId xmlns:a16="http://schemas.microsoft.com/office/drawing/2014/main" id="{8DC0D08B-223F-4C8C-97B0-2D8C0B61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1710104" flipH="1" flipV="1">
            <a:off x="7247375" y="3286441"/>
            <a:ext cx="1029434" cy="1396358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141802F-C5F8-4C97-A92D-1EC4429344A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9" y="2885769"/>
            <a:ext cx="921921" cy="10706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A5E06E1-3527-4C16-A8CA-5985A47509D0}"/>
              </a:ext>
            </a:extLst>
          </p:cNvPr>
          <p:cNvSpPr txBox="1"/>
          <p:nvPr/>
        </p:nvSpPr>
        <p:spPr>
          <a:xfrm>
            <a:off x="6895525" y="4514370"/>
            <a:ext cx="102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CCFF"/>
                </a:solidFill>
              </a:rPr>
              <a:t>F Line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1BF530-28C9-45EE-9356-2F7DFEE246C4}"/>
              </a:ext>
            </a:extLst>
          </p:cNvPr>
          <p:cNvSpPr/>
          <p:nvPr/>
        </p:nvSpPr>
        <p:spPr>
          <a:xfrm>
            <a:off x="6017876" y="30365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</a:p>
        </p:txBody>
      </p:sp>
      <p:pic>
        <p:nvPicPr>
          <p:cNvPr id="25" name="Graphic 24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F6E88ED-AAE4-4204-89C5-D76BDA6D8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89973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872C106-9315-4330-B810-320DEEC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2783433"/>
            <a:ext cx="7524926" cy="171767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4894EAD-A69A-41CB-AB2C-10188DF14150}"/>
              </a:ext>
            </a:extLst>
          </p:cNvPr>
          <p:cNvSpPr/>
          <p:nvPr/>
        </p:nvSpPr>
        <p:spPr>
          <a:xfrm>
            <a:off x="4570141" y="3458782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F67011-2F5A-45AB-BD64-D8941D6CB52F}"/>
              </a:ext>
            </a:extLst>
          </p:cNvPr>
          <p:cNvCxnSpPr/>
          <p:nvPr/>
        </p:nvCxnSpPr>
        <p:spPr>
          <a:xfrm>
            <a:off x="846497" y="3225406"/>
            <a:ext cx="75249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4CADE-1FBB-4592-9C67-5C6EFCF9FF8F}"/>
              </a:ext>
            </a:extLst>
          </p:cNvPr>
          <p:cNvSpPr/>
          <p:nvPr/>
        </p:nvSpPr>
        <p:spPr>
          <a:xfrm>
            <a:off x="2804718" y="30492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E6-C457-4A91-829B-2BE976EC9B7A}"/>
              </a:ext>
            </a:extLst>
          </p:cNvPr>
          <p:cNvSpPr txBox="1"/>
          <p:nvPr/>
        </p:nvSpPr>
        <p:spPr>
          <a:xfrm>
            <a:off x="1828800" y="1022350"/>
            <a:ext cx="499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AWP" panose="02000506050000020004" pitchFamily="2" charset="0"/>
              </a:rPr>
              <a:t>Work out the name of this note: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1C557B-C4E6-4F6D-93A7-36EE885670C0}"/>
              </a:ext>
            </a:extLst>
          </p:cNvPr>
          <p:cNvSpPr/>
          <p:nvPr/>
        </p:nvSpPr>
        <p:spPr>
          <a:xfrm>
            <a:off x="4570141" y="3450830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3F28551-79B3-4169-B670-CAC6B4A46A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9" y="2885769"/>
            <a:ext cx="921921" cy="1070688"/>
          </a:xfrm>
          <a:prstGeom prst="rect">
            <a:avLst/>
          </a:prstGeom>
        </p:spPr>
      </p:pic>
      <p:pic>
        <p:nvPicPr>
          <p:cNvPr id="16" name="Graphic 15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DF1FE61-1EE7-4C22-A1FB-9606537C9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89973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872C106-9315-4330-B810-320DEEC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2783433"/>
            <a:ext cx="7524926" cy="171767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4894EAD-A69A-41CB-AB2C-10188DF14150}"/>
              </a:ext>
            </a:extLst>
          </p:cNvPr>
          <p:cNvSpPr/>
          <p:nvPr/>
        </p:nvSpPr>
        <p:spPr>
          <a:xfrm>
            <a:off x="4570141" y="242055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F67011-2F5A-45AB-BD64-D8941D6CB52F}"/>
              </a:ext>
            </a:extLst>
          </p:cNvPr>
          <p:cNvCxnSpPr/>
          <p:nvPr/>
        </p:nvCxnSpPr>
        <p:spPr>
          <a:xfrm>
            <a:off x="846497" y="3225406"/>
            <a:ext cx="75249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4CADE-1FBB-4592-9C67-5C6EFCF9FF8F}"/>
              </a:ext>
            </a:extLst>
          </p:cNvPr>
          <p:cNvSpPr/>
          <p:nvPr/>
        </p:nvSpPr>
        <p:spPr>
          <a:xfrm>
            <a:off x="2804718" y="30492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E6-C457-4A91-829B-2BE976EC9B7A}"/>
              </a:ext>
            </a:extLst>
          </p:cNvPr>
          <p:cNvSpPr txBox="1"/>
          <p:nvPr/>
        </p:nvSpPr>
        <p:spPr>
          <a:xfrm>
            <a:off x="1828800" y="1022350"/>
            <a:ext cx="499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AWP" panose="02000506050000020004" pitchFamily="2" charset="0"/>
              </a:rPr>
              <a:t>Work out the name of this note: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1C557B-C4E6-4F6D-93A7-36EE885670C0}"/>
              </a:ext>
            </a:extLst>
          </p:cNvPr>
          <p:cNvSpPr/>
          <p:nvPr/>
        </p:nvSpPr>
        <p:spPr>
          <a:xfrm>
            <a:off x="4570141" y="2412605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3F28551-79B3-4169-B670-CAC6B4A46A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9" y="2885769"/>
            <a:ext cx="921921" cy="1070688"/>
          </a:xfrm>
          <a:prstGeom prst="rect">
            <a:avLst/>
          </a:prstGeom>
        </p:spPr>
      </p:pic>
      <p:pic>
        <p:nvPicPr>
          <p:cNvPr id="16" name="Graphic 15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5F8F4F-C541-4EC2-AF86-4F2540C61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89973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872C106-9315-4330-B810-320DEEC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2783433"/>
            <a:ext cx="7524926" cy="171767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4894EAD-A69A-41CB-AB2C-10188DF14150}"/>
              </a:ext>
            </a:extLst>
          </p:cNvPr>
          <p:cNvSpPr/>
          <p:nvPr/>
        </p:nvSpPr>
        <p:spPr>
          <a:xfrm>
            <a:off x="4570141" y="40779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F67011-2F5A-45AB-BD64-D8941D6CB52F}"/>
              </a:ext>
            </a:extLst>
          </p:cNvPr>
          <p:cNvCxnSpPr/>
          <p:nvPr/>
        </p:nvCxnSpPr>
        <p:spPr>
          <a:xfrm>
            <a:off x="846497" y="3225406"/>
            <a:ext cx="75249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4CADE-1FBB-4592-9C67-5C6EFCF9FF8F}"/>
              </a:ext>
            </a:extLst>
          </p:cNvPr>
          <p:cNvSpPr/>
          <p:nvPr/>
        </p:nvSpPr>
        <p:spPr>
          <a:xfrm>
            <a:off x="2804718" y="30492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E6-C457-4A91-829B-2BE976EC9B7A}"/>
              </a:ext>
            </a:extLst>
          </p:cNvPr>
          <p:cNvSpPr txBox="1"/>
          <p:nvPr/>
        </p:nvSpPr>
        <p:spPr>
          <a:xfrm>
            <a:off x="1828800" y="1022350"/>
            <a:ext cx="499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AWP" panose="02000506050000020004" pitchFamily="2" charset="0"/>
              </a:rPr>
              <a:t>Work out the name of this note: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1C557B-C4E6-4F6D-93A7-36EE885670C0}"/>
              </a:ext>
            </a:extLst>
          </p:cNvPr>
          <p:cNvSpPr/>
          <p:nvPr/>
        </p:nvSpPr>
        <p:spPr>
          <a:xfrm>
            <a:off x="4570141" y="4069955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3F28551-79B3-4169-B670-CAC6B4A46A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9" y="2885769"/>
            <a:ext cx="921921" cy="1070688"/>
          </a:xfrm>
          <a:prstGeom prst="rect">
            <a:avLst/>
          </a:prstGeom>
        </p:spPr>
      </p:pic>
      <p:pic>
        <p:nvPicPr>
          <p:cNvPr id="16" name="Graphic 15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C096BBF-539F-492D-9D24-D89E69244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89973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872C106-9315-4330-B810-320DEEC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2783433"/>
            <a:ext cx="7524926" cy="171767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4894EAD-A69A-41CB-AB2C-10188DF14150}"/>
              </a:ext>
            </a:extLst>
          </p:cNvPr>
          <p:cNvSpPr/>
          <p:nvPr/>
        </p:nvSpPr>
        <p:spPr>
          <a:xfrm>
            <a:off x="4570141" y="3668332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F67011-2F5A-45AB-BD64-D8941D6CB52F}"/>
              </a:ext>
            </a:extLst>
          </p:cNvPr>
          <p:cNvCxnSpPr/>
          <p:nvPr/>
        </p:nvCxnSpPr>
        <p:spPr>
          <a:xfrm>
            <a:off x="846497" y="3225406"/>
            <a:ext cx="75249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4CADE-1FBB-4592-9C67-5C6EFCF9FF8F}"/>
              </a:ext>
            </a:extLst>
          </p:cNvPr>
          <p:cNvSpPr/>
          <p:nvPr/>
        </p:nvSpPr>
        <p:spPr>
          <a:xfrm>
            <a:off x="2804718" y="30492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E6-C457-4A91-829B-2BE976EC9B7A}"/>
              </a:ext>
            </a:extLst>
          </p:cNvPr>
          <p:cNvSpPr txBox="1"/>
          <p:nvPr/>
        </p:nvSpPr>
        <p:spPr>
          <a:xfrm>
            <a:off x="1828800" y="1022350"/>
            <a:ext cx="499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AWP" panose="02000506050000020004" pitchFamily="2" charset="0"/>
              </a:rPr>
              <a:t>Work out the name of this note: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1C557B-C4E6-4F6D-93A7-36EE885670C0}"/>
              </a:ext>
            </a:extLst>
          </p:cNvPr>
          <p:cNvSpPr/>
          <p:nvPr/>
        </p:nvSpPr>
        <p:spPr>
          <a:xfrm>
            <a:off x="4570141" y="3660380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3F28551-79B3-4169-B670-CAC6B4A46A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9" y="2885769"/>
            <a:ext cx="921921" cy="1070688"/>
          </a:xfrm>
          <a:prstGeom prst="rect">
            <a:avLst/>
          </a:prstGeom>
        </p:spPr>
      </p:pic>
      <p:pic>
        <p:nvPicPr>
          <p:cNvPr id="16" name="Graphic 15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2E2FE6F-6000-4FE1-9BB2-FBA84B096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0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67712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89973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872C106-9315-4330-B810-320DEEC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2783433"/>
            <a:ext cx="7524926" cy="171767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4894EAD-A69A-41CB-AB2C-10188DF14150}"/>
              </a:ext>
            </a:extLst>
          </p:cNvPr>
          <p:cNvSpPr/>
          <p:nvPr/>
        </p:nvSpPr>
        <p:spPr>
          <a:xfrm>
            <a:off x="4570141" y="4277932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F67011-2F5A-45AB-BD64-D8941D6CB52F}"/>
              </a:ext>
            </a:extLst>
          </p:cNvPr>
          <p:cNvCxnSpPr/>
          <p:nvPr/>
        </p:nvCxnSpPr>
        <p:spPr>
          <a:xfrm>
            <a:off x="846497" y="3225406"/>
            <a:ext cx="75249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4CADE-1FBB-4592-9C67-5C6EFCF9FF8F}"/>
              </a:ext>
            </a:extLst>
          </p:cNvPr>
          <p:cNvSpPr/>
          <p:nvPr/>
        </p:nvSpPr>
        <p:spPr>
          <a:xfrm>
            <a:off x="2804718" y="30492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E6-C457-4A91-829B-2BE976EC9B7A}"/>
              </a:ext>
            </a:extLst>
          </p:cNvPr>
          <p:cNvSpPr txBox="1"/>
          <p:nvPr/>
        </p:nvSpPr>
        <p:spPr>
          <a:xfrm>
            <a:off x="1828800" y="1022350"/>
            <a:ext cx="499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AWP" panose="02000506050000020004" pitchFamily="2" charset="0"/>
              </a:rPr>
              <a:t>Work out the name of this note: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1C557B-C4E6-4F6D-93A7-36EE885670C0}"/>
              </a:ext>
            </a:extLst>
          </p:cNvPr>
          <p:cNvSpPr/>
          <p:nvPr/>
        </p:nvSpPr>
        <p:spPr>
          <a:xfrm>
            <a:off x="4570141" y="4269980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3F28551-79B3-4169-B670-CAC6B4A46A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9" y="2885769"/>
            <a:ext cx="921921" cy="1070688"/>
          </a:xfrm>
          <a:prstGeom prst="rect">
            <a:avLst/>
          </a:prstGeom>
        </p:spPr>
      </p:pic>
      <p:pic>
        <p:nvPicPr>
          <p:cNvPr id="16" name="Graphic 15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4BAB72B-6439-4064-B808-9F2DD3B3B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67712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89973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872C106-9315-4330-B810-320DEEC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2783433"/>
            <a:ext cx="7524926" cy="171767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4894EAD-A69A-41CB-AB2C-10188DF14150}"/>
              </a:ext>
            </a:extLst>
          </p:cNvPr>
          <p:cNvSpPr/>
          <p:nvPr/>
        </p:nvSpPr>
        <p:spPr>
          <a:xfrm>
            <a:off x="4570141" y="2639632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F67011-2F5A-45AB-BD64-D8941D6CB52F}"/>
              </a:ext>
            </a:extLst>
          </p:cNvPr>
          <p:cNvCxnSpPr/>
          <p:nvPr/>
        </p:nvCxnSpPr>
        <p:spPr>
          <a:xfrm>
            <a:off x="846497" y="3225406"/>
            <a:ext cx="752492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954CADE-1FBB-4592-9C67-5C6EFCF9FF8F}"/>
              </a:ext>
            </a:extLst>
          </p:cNvPr>
          <p:cNvSpPr/>
          <p:nvPr/>
        </p:nvSpPr>
        <p:spPr>
          <a:xfrm>
            <a:off x="2804718" y="3049207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E6-C457-4A91-829B-2BE976EC9B7A}"/>
              </a:ext>
            </a:extLst>
          </p:cNvPr>
          <p:cNvSpPr txBox="1"/>
          <p:nvPr/>
        </p:nvSpPr>
        <p:spPr>
          <a:xfrm>
            <a:off x="1828800" y="1022350"/>
            <a:ext cx="499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HAWP" panose="02000506050000020004" pitchFamily="2" charset="0"/>
              </a:rPr>
              <a:t>Work out the name of this note: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1C557B-C4E6-4F6D-93A7-36EE885670C0}"/>
              </a:ext>
            </a:extLst>
          </p:cNvPr>
          <p:cNvSpPr/>
          <p:nvPr/>
        </p:nvSpPr>
        <p:spPr>
          <a:xfrm>
            <a:off x="4570141" y="2631680"/>
            <a:ext cx="395681" cy="373135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3F28551-79B3-4169-B670-CAC6B4A46A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9" y="2885769"/>
            <a:ext cx="921921" cy="1070688"/>
          </a:xfrm>
          <a:prstGeom prst="rect">
            <a:avLst/>
          </a:prstGeom>
        </p:spPr>
      </p:pic>
      <p:pic>
        <p:nvPicPr>
          <p:cNvPr id="16" name="Graphic 15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30B54C8-D18E-4044-9017-9E38FF6E3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2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90608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fireworks, outdoor object&#10;&#10;Description automatically generated">
            <a:extLst>
              <a:ext uri="{FF2B5EF4-FFF2-40B4-BE49-F238E27FC236}">
                <a16:creationId xmlns:a16="http://schemas.microsoft.com/office/drawing/2014/main" id="{09BF7A48-B211-4847-954B-F03DD2287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5" y="902998"/>
            <a:ext cx="2936945" cy="3009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27DB4E-24B2-4F45-A341-7DEC6F539B3D}"/>
              </a:ext>
            </a:extLst>
          </p:cNvPr>
          <p:cNvSpPr txBox="1"/>
          <p:nvPr/>
        </p:nvSpPr>
        <p:spPr>
          <a:xfrm>
            <a:off x="914398" y="1988455"/>
            <a:ext cx="7315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YAY!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PRACTICE MAKES PROGRESS </a:t>
            </a:r>
            <a:r>
              <a:rPr lang="en-US" sz="72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9250380-475C-4905-8F99-018F72744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47" y="6194953"/>
            <a:ext cx="2645893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49" y="866794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0CE448-4476-48D4-B1CA-73BC99119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810467" y="2063867"/>
            <a:ext cx="2217760" cy="2558642"/>
          </a:xfrm>
          <a:prstGeom prst="rect">
            <a:avLst/>
          </a:prstGeom>
          <a:ln w="76200" cap="sq">
            <a:solidFill>
              <a:srgbClr val="FF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EB3E97-9DE8-448A-B63E-7B38680F4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3440515" y="2063867"/>
            <a:ext cx="2217760" cy="2558642"/>
          </a:xfrm>
          <a:prstGeom prst="rect">
            <a:avLst/>
          </a:prstGeom>
          <a:ln w="76200" cap="sq">
            <a:solidFill>
              <a:srgbClr val="66FF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A3232EF-0DEA-48DC-9C27-5B3C6E2B2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6070563" y="2063867"/>
            <a:ext cx="2217760" cy="2558642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56B0F6A-1D47-4CD8-8E01-1D14AACA5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9" y="2554384"/>
            <a:ext cx="1964599" cy="1554615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8031A1-76E5-455F-B8CD-87C47AFA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94" y="2554384"/>
            <a:ext cx="1964599" cy="155461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589F600-072C-429E-A2F7-D761A349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8" y="2554384"/>
            <a:ext cx="1964599" cy="155461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99BF44-EE75-4D33-BC41-407D0145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06" y="2597311"/>
            <a:ext cx="504786" cy="33185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7143A8-3227-4BED-8E80-B70373A0F2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7" y="3165762"/>
            <a:ext cx="504786" cy="331857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190D5-C405-45A8-A3FE-FDC16D906F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02" y="2405232"/>
            <a:ext cx="504786" cy="33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3BC21-914F-4238-BA63-EB5666E53671}"/>
              </a:ext>
            </a:extLst>
          </p:cNvPr>
          <p:cNvSpPr txBox="1"/>
          <p:nvPr/>
        </p:nvSpPr>
        <p:spPr>
          <a:xfrm>
            <a:off x="1104004" y="4937342"/>
            <a:ext cx="174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999"/>
                </a:solidFill>
              </a:rPr>
              <a:t>SPACE NOTE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8F742-AE44-4640-A263-C09126FC0495}"/>
              </a:ext>
            </a:extLst>
          </p:cNvPr>
          <p:cNvSpPr txBox="1"/>
          <p:nvPr/>
        </p:nvSpPr>
        <p:spPr>
          <a:xfrm>
            <a:off x="3744168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FFCC"/>
                </a:solidFill>
              </a:rPr>
              <a:t>LINE NOTE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0EBCD-CFF7-4895-92A5-B8B9756C2CBB}"/>
              </a:ext>
            </a:extLst>
          </p:cNvPr>
          <p:cNvSpPr txBox="1"/>
          <p:nvPr/>
        </p:nvSpPr>
        <p:spPr>
          <a:xfrm>
            <a:off x="6316451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LINE NOTE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B968F-0EB1-472A-9EDB-09DA3DCBC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6" y="832800"/>
            <a:ext cx="7858425" cy="859611"/>
          </a:xfrm>
          <a:prstGeom prst="rect">
            <a:avLst/>
          </a:prstGeom>
        </p:spPr>
      </p:pic>
      <p:pic>
        <p:nvPicPr>
          <p:cNvPr id="22" name="Graphic 21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4507475-B220-4496-B4B8-A79FAE2E2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49" y="866794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0CE448-4476-48D4-B1CA-73BC99119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810467" y="2063867"/>
            <a:ext cx="2217760" cy="2558642"/>
          </a:xfrm>
          <a:prstGeom prst="rect">
            <a:avLst/>
          </a:prstGeom>
          <a:ln w="76200" cap="sq">
            <a:solidFill>
              <a:srgbClr val="FF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EB3E97-9DE8-448A-B63E-7B38680F4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3440515" y="2063867"/>
            <a:ext cx="2217760" cy="2558642"/>
          </a:xfrm>
          <a:prstGeom prst="rect">
            <a:avLst/>
          </a:prstGeom>
          <a:ln w="76200" cap="sq">
            <a:solidFill>
              <a:srgbClr val="66FF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A3232EF-0DEA-48DC-9C27-5B3C6E2B2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6070563" y="2063867"/>
            <a:ext cx="2217760" cy="2558642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56B0F6A-1D47-4CD8-8E01-1D14AACA5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9" y="2554384"/>
            <a:ext cx="1964599" cy="1554615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8031A1-76E5-455F-B8CD-87C47AFA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94" y="2554384"/>
            <a:ext cx="1964599" cy="155461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589F600-072C-429E-A2F7-D761A349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8" y="2554384"/>
            <a:ext cx="1964599" cy="155461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99BF44-EE75-4D33-BC41-407D0145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06" y="2781869"/>
            <a:ext cx="504786" cy="33185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7143A8-3227-4BED-8E80-B70373A0F2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7" y="3358709"/>
            <a:ext cx="504786" cy="331857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190D5-C405-45A8-A3FE-FDC16D906F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02" y="3932030"/>
            <a:ext cx="504786" cy="33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3BC21-914F-4238-BA63-EB5666E53671}"/>
              </a:ext>
            </a:extLst>
          </p:cNvPr>
          <p:cNvSpPr txBox="1"/>
          <p:nvPr/>
        </p:nvSpPr>
        <p:spPr>
          <a:xfrm>
            <a:off x="1104004" y="4937342"/>
            <a:ext cx="174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999"/>
                </a:solidFill>
              </a:rPr>
              <a:t>LINE NOTE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8F742-AE44-4640-A263-C09126FC0495}"/>
              </a:ext>
            </a:extLst>
          </p:cNvPr>
          <p:cNvSpPr txBox="1"/>
          <p:nvPr/>
        </p:nvSpPr>
        <p:spPr>
          <a:xfrm>
            <a:off x="3744168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FFCC"/>
                </a:solidFill>
              </a:rPr>
              <a:t>SPACE NOTE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0EBCD-CFF7-4895-92A5-B8B9756C2CBB}"/>
              </a:ext>
            </a:extLst>
          </p:cNvPr>
          <p:cNvSpPr txBox="1"/>
          <p:nvPr/>
        </p:nvSpPr>
        <p:spPr>
          <a:xfrm>
            <a:off x="6316451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LINE NOTE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B968F-0EB1-472A-9EDB-09DA3DCBC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6" y="832800"/>
            <a:ext cx="7858425" cy="859611"/>
          </a:xfrm>
          <a:prstGeom prst="rect">
            <a:avLst/>
          </a:prstGeom>
        </p:spPr>
      </p:pic>
      <p:pic>
        <p:nvPicPr>
          <p:cNvPr id="22" name="Graphic 21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3570168-BFC8-4C20-9B8A-C39343A33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50" y="906089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1DA59A2-98FE-44C2-963C-87325C500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r="29611"/>
          <a:stretch/>
        </p:blipFill>
        <p:spPr>
          <a:xfrm>
            <a:off x="1652632" y="2615999"/>
            <a:ext cx="5998195" cy="16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49" y="866794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0CE448-4476-48D4-B1CA-73BC99119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810467" y="2063867"/>
            <a:ext cx="2217760" cy="2558642"/>
          </a:xfrm>
          <a:prstGeom prst="rect">
            <a:avLst/>
          </a:prstGeom>
          <a:ln w="76200" cap="sq">
            <a:solidFill>
              <a:srgbClr val="FF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EB3E97-9DE8-448A-B63E-7B38680F4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3440515" y="2063867"/>
            <a:ext cx="2217760" cy="2558642"/>
          </a:xfrm>
          <a:prstGeom prst="rect">
            <a:avLst/>
          </a:prstGeom>
          <a:ln w="76200" cap="sq">
            <a:solidFill>
              <a:srgbClr val="66FF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A3232EF-0DEA-48DC-9C27-5B3C6E2B2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6070563" y="2063867"/>
            <a:ext cx="2217760" cy="2558642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56B0F6A-1D47-4CD8-8E01-1D14AACA5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9" y="2554384"/>
            <a:ext cx="1964599" cy="1554615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8031A1-76E5-455F-B8CD-87C47AFA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94" y="2554384"/>
            <a:ext cx="1964599" cy="155461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589F600-072C-429E-A2F7-D761A349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8" y="2554384"/>
            <a:ext cx="1964599" cy="155461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99BF44-EE75-4D33-BC41-407D0145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06" y="2781869"/>
            <a:ext cx="504786" cy="33185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7143A8-3227-4BED-8E80-B70373A0F2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7" y="3534878"/>
            <a:ext cx="504786" cy="331857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190D5-C405-45A8-A3FE-FDC16D906F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02" y="2405232"/>
            <a:ext cx="504786" cy="33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3BC21-914F-4238-BA63-EB5666E53671}"/>
              </a:ext>
            </a:extLst>
          </p:cNvPr>
          <p:cNvSpPr txBox="1"/>
          <p:nvPr/>
        </p:nvSpPr>
        <p:spPr>
          <a:xfrm>
            <a:off x="1104004" y="4937342"/>
            <a:ext cx="174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999"/>
                </a:solidFill>
              </a:rPr>
              <a:t>LINE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8F742-AE44-4640-A263-C09126FC0495}"/>
              </a:ext>
            </a:extLst>
          </p:cNvPr>
          <p:cNvSpPr txBox="1"/>
          <p:nvPr/>
        </p:nvSpPr>
        <p:spPr>
          <a:xfrm>
            <a:off x="3744168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FFCC"/>
                </a:solidFill>
              </a:rPr>
              <a:t>LINE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0EBCD-CFF7-4895-92A5-B8B9756C2CBB}"/>
              </a:ext>
            </a:extLst>
          </p:cNvPr>
          <p:cNvSpPr txBox="1"/>
          <p:nvPr/>
        </p:nvSpPr>
        <p:spPr>
          <a:xfrm>
            <a:off x="6316451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LINE 5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E623ADB-D9BF-4FF2-830F-530BCEE9A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2" y="852960"/>
            <a:ext cx="7858425" cy="859611"/>
          </a:xfrm>
          <a:prstGeom prst="rect">
            <a:avLst/>
          </a:prstGeom>
        </p:spPr>
      </p:pic>
      <p:pic>
        <p:nvPicPr>
          <p:cNvPr id="22" name="Graphic 21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C359B1B-8C20-466C-9946-15A23C5339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BE8AF92-C5B8-42AD-9E00-B2FCD2D90292}"/>
              </a:ext>
            </a:extLst>
          </p:cNvPr>
          <p:cNvSpPr/>
          <p:nvPr/>
        </p:nvSpPr>
        <p:spPr>
          <a:xfrm>
            <a:off x="628649" y="866794"/>
            <a:ext cx="7886700" cy="4984955"/>
          </a:xfrm>
          <a:prstGeom prst="rect">
            <a:avLst/>
          </a:prstGeom>
          <a:gradFill flip="none" rotWithShape="1">
            <a:gsLst>
              <a:gs pos="0">
                <a:srgbClr val="504756">
                  <a:shade val="30000"/>
                  <a:satMod val="115000"/>
                </a:srgbClr>
              </a:gs>
              <a:gs pos="50000">
                <a:srgbClr val="504756">
                  <a:shade val="67500"/>
                  <a:satMod val="115000"/>
                </a:srgbClr>
              </a:gs>
              <a:gs pos="100000">
                <a:srgbClr val="50475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1EFE9-A624-4BD9-9B4B-9D32A7922132}"/>
              </a:ext>
            </a:extLst>
          </p:cNvPr>
          <p:cNvSpPr/>
          <p:nvPr/>
        </p:nvSpPr>
        <p:spPr>
          <a:xfrm>
            <a:off x="447348" y="6258187"/>
            <a:ext cx="8335925" cy="16778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0CE448-4476-48D4-B1CA-73BC99119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810467" y="2063867"/>
            <a:ext cx="2217760" cy="2558642"/>
          </a:xfrm>
          <a:prstGeom prst="rect">
            <a:avLst/>
          </a:prstGeom>
          <a:ln w="76200" cap="sq">
            <a:solidFill>
              <a:srgbClr val="FF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EB3E97-9DE8-448A-B63E-7B38680F4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3440515" y="2063867"/>
            <a:ext cx="2217760" cy="2558642"/>
          </a:xfrm>
          <a:prstGeom prst="rect">
            <a:avLst/>
          </a:prstGeom>
          <a:ln w="76200" cap="sq">
            <a:solidFill>
              <a:srgbClr val="66FF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A3232EF-0DEA-48DC-9C27-5B3C6E2B2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r="1" b="925"/>
          <a:stretch/>
        </p:blipFill>
        <p:spPr bwMode="auto">
          <a:xfrm>
            <a:off x="6070563" y="2063867"/>
            <a:ext cx="2217760" cy="2558642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56B0F6A-1D47-4CD8-8E01-1D14AACA5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9" y="2554384"/>
            <a:ext cx="1964599" cy="1554615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8031A1-76E5-455F-B8CD-87C47AFA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94" y="2554384"/>
            <a:ext cx="1964599" cy="155461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589F600-072C-429E-A2F7-D761A349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8" y="2554384"/>
            <a:ext cx="1964599" cy="155461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99BF44-EE75-4D33-BC41-407D0145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06" y="3931162"/>
            <a:ext cx="504786" cy="33185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7143A8-3227-4BED-8E80-B70373A0F2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7" y="2779868"/>
            <a:ext cx="504786" cy="331857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190D5-C405-45A8-A3FE-FDC16D906F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02" y="3160242"/>
            <a:ext cx="504786" cy="33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3BC21-914F-4238-BA63-EB5666E53671}"/>
              </a:ext>
            </a:extLst>
          </p:cNvPr>
          <p:cNvSpPr txBox="1"/>
          <p:nvPr/>
        </p:nvSpPr>
        <p:spPr>
          <a:xfrm>
            <a:off x="1104004" y="4937342"/>
            <a:ext cx="174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999"/>
                </a:solidFill>
              </a:rPr>
              <a:t>LINE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8F742-AE44-4640-A263-C09126FC0495}"/>
              </a:ext>
            </a:extLst>
          </p:cNvPr>
          <p:cNvSpPr txBox="1"/>
          <p:nvPr/>
        </p:nvSpPr>
        <p:spPr>
          <a:xfrm>
            <a:off x="3744168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FFCC"/>
                </a:solidFill>
              </a:rPr>
              <a:t>LINE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0EBCD-CFF7-4895-92A5-B8B9756C2CBB}"/>
              </a:ext>
            </a:extLst>
          </p:cNvPr>
          <p:cNvSpPr txBox="1"/>
          <p:nvPr/>
        </p:nvSpPr>
        <p:spPr>
          <a:xfrm>
            <a:off x="6316451" y="4982232"/>
            <a:ext cx="1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LINE 3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E623ADB-D9BF-4FF2-830F-530BCEE9A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2" y="852960"/>
            <a:ext cx="7858425" cy="859611"/>
          </a:xfrm>
          <a:prstGeom prst="rect">
            <a:avLst/>
          </a:prstGeom>
        </p:spPr>
      </p:pic>
      <p:pic>
        <p:nvPicPr>
          <p:cNvPr id="22" name="Graphic 21" descr="Home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8B4D183-DE28-43C0-8F1F-EE40D365C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149" y="154928"/>
            <a:ext cx="729234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381</Words>
  <Application>Microsoft Office PowerPoint</Application>
  <PresentationFormat>On-screen Show (4:3)</PresentationFormat>
  <Paragraphs>156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CHAWP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T</dc:creator>
  <cp:lastModifiedBy>Julia T</cp:lastModifiedBy>
  <cp:revision>6</cp:revision>
  <dcterms:created xsi:type="dcterms:W3CDTF">2021-04-11T21:10:53Z</dcterms:created>
  <dcterms:modified xsi:type="dcterms:W3CDTF">2021-05-31T01:18:57Z</dcterms:modified>
</cp:coreProperties>
</file>